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11A-8705-494E-B114-D8701B22F11F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8E5A-CD41-464B-A77F-4F4E32F0B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11A-8705-494E-B114-D8701B22F11F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8E5A-CD41-464B-A77F-4F4E32F0B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11A-8705-494E-B114-D8701B22F11F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8E5A-CD41-464B-A77F-4F4E32F0B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11A-8705-494E-B114-D8701B22F11F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8E5A-CD41-464B-A77F-4F4E32F0B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11A-8705-494E-B114-D8701B22F11F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8E5A-CD41-464B-A77F-4F4E32F0B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11A-8705-494E-B114-D8701B22F11F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8E5A-CD41-464B-A77F-4F4E32F0B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11A-8705-494E-B114-D8701B22F11F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8E5A-CD41-464B-A77F-4F4E32F0B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11A-8705-494E-B114-D8701B22F11F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8E5A-CD41-464B-A77F-4F4E32F0B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11A-8705-494E-B114-D8701B22F11F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8E5A-CD41-464B-A77F-4F4E32F0B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11A-8705-494E-B114-D8701B22F11F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8E5A-CD41-464B-A77F-4F4E32F0B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811A-8705-494E-B114-D8701B22F11F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8E5A-CD41-464B-A77F-4F4E32F0B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7811A-8705-494E-B114-D8701B22F11F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8E5A-CD41-464B-A77F-4F4E32F0B1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457200"/>
            <a:ext cx="6007070" cy="397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DS Collimators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6324600"/>
            <a:ext cx="23622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TE-MSC-CI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304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Progress on design of short connection cryostats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101761" y="1752600"/>
            <a:ext cx="304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Start of study of modifications of Q7L3 &amp; R3 jumpers</a:t>
            </a:r>
            <a:endParaRPr lang="en-US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594" y="2590800"/>
            <a:ext cx="5275406" cy="384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9530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Reviews planned:</a:t>
            </a:r>
          </a:p>
          <a:p>
            <a:pPr>
              <a:buFontTx/>
              <a:buChar char="-"/>
            </a:pPr>
            <a:r>
              <a:rPr lang="en-US" dirty="0" smtClean="0"/>
              <a:t>Review of the cryogenic by-pass</a:t>
            </a:r>
            <a:br>
              <a:rPr lang="en-US" dirty="0" smtClean="0"/>
            </a:br>
            <a:r>
              <a:rPr lang="en-US" dirty="0" smtClean="0"/>
              <a:t>for the LHC DS collimators (26/05/2011)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Review of Collimation project (June2011)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LHC operation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6324600"/>
            <a:ext cx="23622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TE-MSC-CI</a:t>
            </a:r>
            <a:endParaRPr lang="en-US" dirty="0"/>
          </a:p>
        </p:txBody>
      </p:sp>
      <p:pic>
        <p:nvPicPr>
          <p:cNvPr id="1027" name="Picture 3" descr="IMG_7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1"/>
            <a:ext cx="508261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105400" y="762000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Continuous </a:t>
            </a:r>
            <a:r>
              <a:rPr lang="en-US" dirty="0" err="1" smtClean="0"/>
              <a:t>cryostating</a:t>
            </a:r>
            <a:r>
              <a:rPr lang="en-US" dirty="0" smtClean="0"/>
              <a:t> and </a:t>
            </a:r>
            <a:r>
              <a:rPr lang="en-US" dirty="0" err="1" smtClean="0"/>
              <a:t>decryostating</a:t>
            </a:r>
            <a:r>
              <a:rPr lang="en-US" dirty="0" smtClean="0"/>
              <a:t> of spare dipoles </a:t>
            </a:r>
            <a:br>
              <a:rPr lang="en-US" dirty="0" smtClean="0"/>
            </a:br>
            <a:r>
              <a:rPr lang="en-US" dirty="0" smtClean="0"/>
              <a:t>(2 per month)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(Re)Start of operations on SSS: </a:t>
            </a:r>
            <a:r>
              <a:rPr lang="en-US" dirty="0" err="1" smtClean="0"/>
              <a:t>cryostating</a:t>
            </a:r>
            <a:r>
              <a:rPr lang="en-US" dirty="0" smtClean="0"/>
              <a:t>, preparation for cold test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Definition of procedure to modify pre-series vacuum vessels in LHC compatible ones. First one shipped for machining. (Savings of at least 0.3 MCHF)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Decryostating</a:t>
            </a:r>
            <a:r>
              <a:rPr lang="en-US" dirty="0" smtClean="0"/>
              <a:t> of </a:t>
            </a:r>
            <a:r>
              <a:rPr lang="en-US" dirty="0" err="1" smtClean="0"/>
              <a:t>protopypes</a:t>
            </a:r>
            <a:r>
              <a:rPr lang="en-US" dirty="0" smtClean="0"/>
              <a:t> cold masses started (1</a:t>
            </a:r>
            <a:r>
              <a:rPr lang="en-US" baseline="30000" dirty="0" smtClean="0"/>
              <a:t>st</a:t>
            </a:r>
            <a:r>
              <a:rPr lang="en-US" dirty="0" smtClean="0"/>
              <a:t> one completed)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572000"/>
            <a:ext cx="441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Cryomagnet</a:t>
            </a:r>
            <a:r>
              <a:rPr lang="en-US" u="sng" dirty="0" smtClean="0"/>
              <a:t> coordination :</a:t>
            </a:r>
            <a:br>
              <a:rPr lang="en-US" u="sng" dirty="0" smtClean="0"/>
            </a:br>
            <a:r>
              <a:rPr lang="en-US" sz="1200" u="sng" dirty="0" smtClean="0"/>
              <a:t>https://espace.cern.ch/cryomagnet-coordination/default.aspx </a:t>
            </a:r>
          </a:p>
          <a:p>
            <a:pPr>
              <a:buFontTx/>
              <a:buChar char="-"/>
            </a:pPr>
            <a:r>
              <a:rPr lang="en-US" dirty="0" smtClean="0"/>
              <a:t> 31 spare </a:t>
            </a:r>
            <a:r>
              <a:rPr lang="en-US" dirty="0" err="1" smtClean="0"/>
              <a:t>cryodipoles</a:t>
            </a:r>
            <a:r>
              <a:rPr lang="en-US" dirty="0" smtClean="0"/>
              <a:t> and 5 SSSs are available (cold tested OK) </a:t>
            </a:r>
          </a:p>
          <a:p>
            <a:pPr>
              <a:buFontTx/>
              <a:buChar char="-"/>
            </a:pPr>
            <a:r>
              <a:rPr lang="en-US" dirty="0" smtClean="0"/>
              <a:t> Work on identification of magnets to be exchanged during LS1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11862"/>
          <a:stretch>
            <a:fillRect/>
          </a:stretch>
        </p:blipFill>
        <p:spPr bwMode="auto">
          <a:xfrm>
            <a:off x="4373345" y="4953001"/>
            <a:ext cx="477065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257800" y="3962400"/>
            <a:ext cx="3886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MP3 Piquet service : </a:t>
            </a:r>
          </a:p>
          <a:p>
            <a:pPr>
              <a:buFontTx/>
              <a:buChar char="-"/>
            </a:pPr>
            <a:r>
              <a:rPr lang="en-US" sz="1600" dirty="0" smtClean="0"/>
              <a:t>Support to operation</a:t>
            </a:r>
            <a:br>
              <a:rPr lang="en-US" sz="1600" dirty="0" smtClean="0"/>
            </a:br>
            <a:r>
              <a:rPr lang="en-US" sz="1200" dirty="0" smtClean="0"/>
              <a:t> (</a:t>
            </a:r>
            <a:r>
              <a:rPr lang="en-US" sz="1200" dirty="0" smtClean="0">
                <a:latin typeface="Calibri"/>
              </a:rPr>
              <a:t>≈ 2 interventions per week)</a:t>
            </a:r>
          </a:p>
          <a:p>
            <a:pPr>
              <a:buFontTx/>
              <a:buChar char="-"/>
            </a:pPr>
            <a:r>
              <a:rPr lang="en-US" sz="1600" dirty="0">
                <a:latin typeface="Calibri"/>
              </a:rPr>
              <a:t> </a:t>
            </a:r>
            <a:r>
              <a:rPr lang="en-US" sz="1600" dirty="0" smtClean="0">
                <a:latin typeface="Calibri"/>
              </a:rPr>
              <a:t>Evolution to be defined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HIE-ISOLDE </a:t>
            </a:r>
            <a:r>
              <a:rPr lang="en-US" dirty="0" err="1" smtClean="0"/>
              <a:t>cryomodule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6324600"/>
            <a:ext cx="23622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TE-MSC-CI</a:t>
            </a:r>
            <a:endParaRPr lang="en-US" dirty="0"/>
          </a:p>
        </p:txBody>
      </p:sp>
      <p:pic>
        <p:nvPicPr>
          <p:cNvPr id="3074" name="Picture 2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540" y="3657600"/>
            <a:ext cx="48234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id:image018.jpg@01CBD997.CAFD0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429497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FD Jumper with 8 valves and bayonets_Warm up cavities 4K 75K_May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8544" y="838200"/>
            <a:ext cx="4485456" cy="2885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85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Progress on supporting of RF cavities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Progress on cryogenics process diagram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Cleanroom</a:t>
            </a:r>
            <a:r>
              <a:rPr lang="en-US" dirty="0" smtClean="0"/>
              <a:t> location : Implementation in SM18 presented at Site Committee (To be followed up)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HP-SPL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6324600"/>
            <a:ext cx="23622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TE-MSC-CI</a:t>
            </a:r>
            <a:endParaRPr lang="en-US" dirty="0"/>
          </a:p>
        </p:txBody>
      </p:sp>
      <p:pic>
        <p:nvPicPr>
          <p:cNvPr id="2050" name="Picture 1" descr="image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257800" cy="31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762000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Visit to JLAB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Participation to Project X Collaboration meeting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Progress in design with CNRS team on the supporting strategies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Prototypes for testing on the mock-up will be made in the Main Workshop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Preparation of 1st mock-up for testing double-walled tube supporting almost ready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146" y="4305300"/>
            <a:ext cx="7188854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3" descr="dispositi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439028"/>
            <a:ext cx="3201716" cy="5418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6324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ITER : Plugs </a:t>
            </a:r>
            <a:r>
              <a:rPr lang="en-US" sz="2200" dirty="0" smtClean="0"/>
              <a:t>[Collaboration with ML section]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6324600"/>
            <a:ext cx="23622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TE-MSC-CI</a:t>
            </a:r>
            <a:endParaRPr lang="en-US" dirty="0"/>
          </a:p>
        </p:txBody>
      </p:sp>
      <p:pic>
        <p:nvPicPr>
          <p:cNvPr id="5" name="Espace réservé du contenu 3" descr="IMG_7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17213" y="3568987"/>
            <a:ext cx="3606226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14400"/>
            <a:ext cx="5562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 Study of cable / ULTEM interface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Study of ULTEM/ stainless steel interface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Adhesion tests</a:t>
            </a:r>
          </a:p>
          <a:p>
            <a:pPr>
              <a:buFont typeface="Wingdings" pitchFamily="2" charset="2"/>
              <a:buChar char="v"/>
            </a:pPr>
            <a:r>
              <a:rPr lang="en-US" sz="2400" i="1" dirty="0" smtClean="0"/>
              <a:t>2 students involved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5896" y="1752600"/>
            <a:ext cx="3948104" cy="249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F:\DCIM\104___05\IMG_03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286250"/>
            <a:ext cx="3429000" cy="2571750"/>
          </a:xfrm>
          <a:prstGeom prst="rect">
            <a:avLst/>
          </a:prstGeom>
          <a:noFill/>
        </p:spPr>
      </p:pic>
      <p:pic>
        <p:nvPicPr>
          <p:cNvPr id="14" name="Picture 2" descr="F:\DCIM\104___05\IMG_03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154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DS Collimators</vt:lpstr>
      <vt:lpstr>LHC operation</vt:lpstr>
      <vt:lpstr>HIE-ISOLDE cryomodule</vt:lpstr>
      <vt:lpstr>HP-SPL</vt:lpstr>
      <vt:lpstr>ITER : Plugs [Collaboration with ML section]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 Collimators</dc:title>
  <dc:creator>jtock</dc:creator>
  <cp:lastModifiedBy>jtock</cp:lastModifiedBy>
  <cp:revision>7</cp:revision>
  <dcterms:created xsi:type="dcterms:W3CDTF">2011-05-20T06:24:02Z</dcterms:created>
  <dcterms:modified xsi:type="dcterms:W3CDTF">2011-05-20T08:30:53Z</dcterms:modified>
</cp:coreProperties>
</file>