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93" r:id="rId3"/>
    <p:sldId id="257" r:id="rId4"/>
    <p:sldId id="303" r:id="rId5"/>
    <p:sldId id="261" r:id="rId6"/>
    <p:sldId id="273" r:id="rId7"/>
    <p:sldId id="275" r:id="rId8"/>
    <p:sldId id="271" r:id="rId9"/>
    <p:sldId id="263" r:id="rId10"/>
    <p:sldId id="276" r:id="rId11"/>
    <p:sldId id="285" r:id="rId12"/>
    <p:sldId id="286" r:id="rId13"/>
    <p:sldId id="287" r:id="rId14"/>
    <p:sldId id="298" r:id="rId15"/>
    <p:sldId id="294" r:id="rId16"/>
    <p:sldId id="295" r:id="rId17"/>
    <p:sldId id="296" r:id="rId18"/>
    <p:sldId id="297" r:id="rId19"/>
    <p:sldId id="304" r:id="rId20"/>
    <p:sldId id="299" r:id="rId21"/>
    <p:sldId id="279" r:id="rId22"/>
    <p:sldId id="300" r:id="rId23"/>
    <p:sldId id="301" r:id="rId24"/>
    <p:sldId id="288" r:id="rId25"/>
    <p:sldId id="289" r:id="rId26"/>
    <p:sldId id="290" r:id="rId27"/>
    <p:sldId id="291" r:id="rId28"/>
    <p:sldId id="281" r:id="rId29"/>
    <p:sldId id="282" r:id="rId30"/>
    <p:sldId id="302" r:id="rId31"/>
    <p:sldId id="283" r:id="rId32"/>
    <p:sldId id="284" r:id="rId33"/>
    <p:sldId id="266" r:id="rId34"/>
    <p:sldId id="267" r:id="rId35"/>
    <p:sldId id="268" r:id="rId36"/>
    <p:sldId id="305" r:id="rId37"/>
    <p:sldId id="269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80" d="100"/>
          <a:sy n="80" d="100"/>
        </p:scale>
        <p:origin x="-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DC512-3064-41EB-821C-9C8D1346FBDF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119B-C3B8-4947-91F7-5D8417C5B1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0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0FA03E-03FC-4BBB-B7D8-80AB4E2B62FE}" type="datetime1">
              <a:rPr lang="fr-FR" smtClean="0"/>
              <a:t>18/06/2014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F221FB-4FB8-40DC-BEC4-9F22C779F0E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en-GB" b="1" u="sng" dirty="0" smtClean="0"/>
              <a:t>Presentation de stage</a:t>
            </a:r>
            <a:endParaRPr lang="fr-FR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5" y="3168551"/>
            <a:ext cx="7416825" cy="1752600"/>
          </a:xfrm>
        </p:spPr>
        <p:txBody>
          <a:bodyPr/>
          <a:lstStyle/>
          <a:p>
            <a:r>
              <a:rPr lang="fr-CH" u="sng" dirty="0" smtClean="0"/>
              <a:t>‘Réalisation </a:t>
            </a:r>
            <a:r>
              <a:rPr lang="fr-CH" u="sng" dirty="0"/>
              <a:t>d’un banc de test de </a:t>
            </a:r>
            <a:r>
              <a:rPr lang="fr-CH" u="sng" dirty="0" err="1"/>
              <a:t>cyclage</a:t>
            </a:r>
            <a:r>
              <a:rPr lang="fr-CH" u="sng" dirty="0"/>
              <a:t> </a:t>
            </a:r>
            <a:r>
              <a:rPr lang="fr-CH" u="sng" dirty="0" smtClean="0"/>
              <a:t>automatisé </a:t>
            </a:r>
            <a:r>
              <a:rPr lang="fr-CH" u="sng" dirty="0"/>
              <a:t>à température </a:t>
            </a:r>
            <a:r>
              <a:rPr lang="fr-CH" u="sng" dirty="0" smtClean="0"/>
              <a:t>cryogénique’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652120" y="575260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Stefano </a:t>
            </a:r>
            <a:r>
              <a:rPr lang="en-GB" sz="1400" b="1" dirty="0" err="1" smtClean="0"/>
              <a:t>Zampieri</a:t>
            </a:r>
            <a:endParaRPr lang="en-GB" sz="1400" b="1" dirty="0" smtClean="0"/>
          </a:p>
          <a:p>
            <a:r>
              <a:rPr lang="en-GB" sz="1400" b="1" dirty="0" smtClean="0"/>
              <a:t>IUT Annecy, GMP</a:t>
            </a:r>
          </a:p>
          <a:p>
            <a:r>
              <a:rPr lang="en-GB" sz="1400" b="1" dirty="0" smtClean="0"/>
              <a:t>2014</a:t>
            </a:r>
            <a:endParaRPr lang="fr-FR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133794" cy="110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81" y="5764300"/>
            <a:ext cx="1202283" cy="7152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75656" y="3326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Jean-Baptiste Deschamps</a:t>
            </a:r>
          </a:p>
          <a:p>
            <a:r>
              <a:rPr lang="fr-FR" sz="1400" b="1" dirty="0" smtClean="0"/>
              <a:t>CERN, Département TE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2840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10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Solutions</a:t>
            </a:r>
            <a:endParaRPr lang="fr-FR" sz="3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2420888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M</a:t>
            </a:r>
            <a:r>
              <a:rPr lang="fr-FR" sz="3200" dirty="0" smtClean="0"/>
              <a:t>ode de descente dans l’azote</a:t>
            </a:r>
          </a:p>
          <a:p>
            <a:pPr marL="285750" indent="-285750">
              <a:buFontTx/>
              <a:buChar char="-"/>
            </a:pPr>
            <a:endParaRPr lang="fr-F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Système de butées</a:t>
            </a:r>
          </a:p>
          <a:p>
            <a:pPr marL="285750" indent="-285750">
              <a:buFontTx/>
              <a:buChar char="-"/>
            </a:pPr>
            <a:endParaRPr lang="fr-F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Système de blocage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758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smtClean="0"/>
              <a:t>Mode de descente</a:t>
            </a:r>
            <a:endParaRPr lang="fr-FR" sz="2800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58936"/>
            <a:ext cx="2517775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47" y="1408211"/>
            <a:ext cx="29146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3" y="1266923"/>
            <a:ext cx="249396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75690"/>
              </p:ext>
            </p:extLst>
          </p:nvPr>
        </p:nvGraphicFramePr>
        <p:xfrm>
          <a:off x="1374776" y="4293096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</a:t>
                      </a:r>
                      <a:r>
                        <a:rPr lang="fr-FR" baseline="0" dirty="0" smtClean="0"/>
                        <a:t> de composants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Besoin d’un moteur puissant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Economies</a:t>
                      </a:r>
                      <a:r>
                        <a:rPr lang="fr-FR" baseline="0" dirty="0" smtClean="0"/>
                        <a:t> sur le moteur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Trop de composants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 de composants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Besoin</a:t>
                      </a:r>
                      <a:r>
                        <a:rPr lang="fr-FR" baseline="0" dirty="0" smtClean="0"/>
                        <a:t> d’un moteur puissant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56176" y="692696"/>
            <a:ext cx="2661791" cy="3240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8996" y="322081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03848" y="322081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16216" y="35152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3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smtClean="0"/>
              <a:t>Système de butées</a:t>
            </a:r>
            <a:endParaRPr lang="fr-FR" sz="2800" i="1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6130"/>
            <a:ext cx="2448272" cy="1944216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804140" cy="23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63259"/>
              </p:ext>
            </p:extLst>
          </p:nvPr>
        </p:nvGraphicFramePr>
        <p:xfrm>
          <a:off x="1331640" y="3861048"/>
          <a:ext cx="6096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Peu de composants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Risques</a:t>
                      </a:r>
                      <a:r>
                        <a:rPr lang="fr-FR" baseline="0" dirty="0" smtClean="0"/>
                        <a:t> de mauvais fonctionnement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Fonctionnel et fiable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Beaucoup de composants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Fonctionnel et fiable. Réglage linéaire.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Beaucoup de composants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68144" y="877705"/>
            <a:ext cx="2804140" cy="23737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4082" y="34303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1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974070" y="339833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3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 smtClean="0"/>
              <a:t>Système de blocage</a:t>
            </a:r>
            <a:endParaRPr lang="fr-FR" sz="2800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4" y="1628801"/>
            <a:ext cx="28855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80581"/>
            <a:ext cx="2748458" cy="1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0702" y="1161625"/>
            <a:ext cx="3028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38870"/>
              </p:ext>
            </p:extLst>
          </p:nvPr>
        </p:nvGraphicFramePr>
        <p:xfrm>
          <a:off x="1187624" y="4293096"/>
          <a:ext cx="666341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137"/>
                <a:gridCol w="2221137"/>
                <a:gridCol w="222113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Aucun composant de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Réalisation et réglages simples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moteur fait plus d’effort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Solution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Blocage par tout type de charges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Plus</a:t>
                      </a:r>
                      <a:r>
                        <a:rPr lang="fr-FR" baseline="0" dirty="0" smtClean="0"/>
                        <a:t> de composants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1580581"/>
            <a:ext cx="3096344" cy="1560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8284" y="3284984"/>
            <a:ext cx="17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19872" y="3315347"/>
            <a:ext cx="17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71262" y="3616787"/>
            <a:ext cx="17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9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Dimensionnement du moteur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Moteur pas à pas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Couple 1,89 Nm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Couple non alimenté 0,066 Nm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Dimensionnement</a:t>
            </a:r>
            <a:endParaRPr lang="fr-FR" sz="3600" i="1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7444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Choix d’utiliser un rapport de réduction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Bon couple en l’</a:t>
            </a:r>
            <a:r>
              <a:rPr lang="fr-FR" dirty="0" err="1" smtClean="0"/>
              <a:t>abscence</a:t>
            </a:r>
            <a:r>
              <a:rPr lang="fr-FR" dirty="0" smtClean="0"/>
              <a:t> de courant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Vitesse maximum du moteur inutilisée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Dimensionnement des butées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Tige filetée M8 (pas de 1,25 mm)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Course du système 125mm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Réglage par clé six pans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Choix des matériaux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Condensation a cause de l’azote liquide: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Alliage d’aluminium pour les pièces fixes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Acier inox pour les arbres (Vis de pression)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980728"/>
            <a:ext cx="4320480" cy="4525963"/>
          </a:xfrm>
        </p:spPr>
        <p:txBody>
          <a:bodyPr/>
          <a:lstStyle/>
          <a:p>
            <a:r>
              <a:rPr lang="fr-FR" dirty="0" err="1" smtClean="0"/>
              <a:t>Cartérisation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Plexiglass (pour vision)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Fente large 12mm pour </a:t>
            </a:r>
            <a:r>
              <a:rPr lang="fr-FR" dirty="0" smtClean="0"/>
              <a:t>qu’on ne puisse pas y passer les doigts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18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7"/>
            <a:ext cx="4144438" cy="34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19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3D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4" y="1340768"/>
            <a:ext cx="8543581" cy="523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Contexte</a:t>
            </a:r>
          </a:p>
          <a:p>
            <a:r>
              <a:rPr lang="fr-FR" dirty="0" smtClean="0"/>
              <a:t>Cahier des charges</a:t>
            </a:r>
          </a:p>
          <a:p>
            <a:r>
              <a:rPr lang="fr-FR" dirty="0" smtClean="0"/>
              <a:t>Partie mécanique</a:t>
            </a:r>
          </a:p>
          <a:p>
            <a:r>
              <a:rPr lang="fr-FR" dirty="0" smtClean="0"/>
              <a:t>Partie électronique</a:t>
            </a:r>
          </a:p>
          <a:p>
            <a:r>
              <a:rPr lang="fr-FR" dirty="0" smtClean="0"/>
              <a:t>Programmation</a:t>
            </a: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873154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Détection d’erreurs</a:t>
            </a:r>
          </a:p>
          <a:p>
            <a:endParaRPr lang="fr-FR" dirty="0"/>
          </a:p>
          <a:p>
            <a:r>
              <a:rPr lang="fr-FR" dirty="0" smtClean="0"/>
              <a:t>Mise en plan </a:t>
            </a:r>
          </a:p>
          <a:p>
            <a:endParaRPr lang="fr-FR" dirty="0"/>
          </a:p>
          <a:p>
            <a:r>
              <a:rPr lang="fr-FR" dirty="0" smtClean="0"/>
              <a:t>Fabrication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i="1" dirty="0"/>
              <a:t>Modélisation, mises en plan et fabrication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384376" cy="328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Montage</a:t>
            </a:r>
            <a:endParaRPr lang="fr-FR" sz="3600" i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528392" cy="264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36" y="2050572"/>
            <a:ext cx="2430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40950" y="49936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Montage</a:t>
            </a:r>
            <a:endParaRPr lang="fr-FR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838"/>
            <a:ext cx="2369722" cy="31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50327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Pièces usinées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57191" y="54020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Montage terminé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0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14400" y="1988840"/>
            <a:ext cx="8229600" cy="4525963"/>
          </a:xfrm>
        </p:spPr>
        <p:txBody>
          <a:bodyPr/>
          <a:lstStyle/>
          <a:p>
            <a:r>
              <a:rPr lang="fr-FR" dirty="0" smtClean="0"/>
              <a:t>Choix des composants</a:t>
            </a:r>
          </a:p>
          <a:p>
            <a:endParaRPr lang="fr-FR" dirty="0"/>
          </a:p>
          <a:p>
            <a:r>
              <a:rPr lang="fr-FR" dirty="0" smtClean="0"/>
              <a:t>Schéma électrique</a:t>
            </a:r>
          </a:p>
          <a:p>
            <a:endParaRPr lang="fr-FR" dirty="0"/>
          </a:p>
          <a:p>
            <a:r>
              <a:rPr lang="fr-FR" dirty="0" smtClean="0"/>
              <a:t>Montage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u="sng" dirty="0" err="1"/>
              <a:t>Partie</a:t>
            </a:r>
            <a:r>
              <a:rPr lang="en-GB" u="sng" dirty="0"/>
              <a:t> </a:t>
            </a:r>
            <a:r>
              <a:rPr lang="en-GB" sz="4400" u="sng" dirty="0" err="1"/>
              <a:t>électronique</a:t>
            </a:r>
            <a:r>
              <a:rPr lang="en-GB" u="sng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84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Système d’affichage</a:t>
            </a:r>
          </a:p>
          <a:p>
            <a:endParaRPr lang="fr-FR" dirty="0" smtClean="0"/>
          </a:p>
          <a:p>
            <a:r>
              <a:rPr lang="fr-FR" dirty="0" smtClean="0"/>
              <a:t>Saisie de données</a:t>
            </a:r>
          </a:p>
          <a:p>
            <a:endParaRPr lang="fr-FR" dirty="0"/>
          </a:p>
          <a:p>
            <a:r>
              <a:rPr lang="fr-FR" dirty="0" smtClean="0"/>
              <a:t>Pilotage du moteur</a:t>
            </a:r>
          </a:p>
          <a:p>
            <a:endParaRPr lang="fr-FR" dirty="0" smtClean="0"/>
          </a:p>
          <a:p>
            <a:r>
              <a:rPr lang="fr-FR" dirty="0" smtClean="0"/>
              <a:t>Acquisition de la température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i="1" dirty="0"/>
              <a:t>Choix des composants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i="1" dirty="0"/>
              <a:t>Système </a:t>
            </a:r>
            <a:r>
              <a:rPr lang="fr-FR" sz="3100" i="1" dirty="0" smtClean="0"/>
              <a:t>d’affichage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367001"/>
            <a:ext cx="2103755" cy="14097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99" y="2496671"/>
            <a:ext cx="2284730" cy="14668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3277" y="38470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Peu flexible et utilisation plus compliquée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76056" y="421640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Possibilité d’une grande ergonomie et simple à programmer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436096" y="2204864"/>
            <a:ext cx="3024336" cy="31683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7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/>
              <a:t>Saisie des </a:t>
            </a:r>
            <a:r>
              <a:rPr lang="fr-FR" sz="2800" i="1" dirty="0" smtClean="0"/>
              <a:t>données</a:t>
            </a:r>
            <a:endParaRPr lang="fr-FR" sz="28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4382"/>
            <a:ext cx="1710928" cy="210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43853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479715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Saisie précise et rapide, utilisation simple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88124" y="494116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Difficulté d’atteindre la valeur souhaitée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43608" y="2276872"/>
            <a:ext cx="2520280" cy="34563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/>
              <a:t>Pilotage du </a:t>
            </a:r>
            <a:r>
              <a:rPr lang="fr-FR" sz="2800" i="1" dirty="0" smtClean="0"/>
              <a:t>moteur</a:t>
            </a:r>
            <a:endParaRPr lang="fr-FR" sz="2800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2940"/>
            <a:ext cx="2546115" cy="23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43608" y="429309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Pilote standard adapté aux besoins du moteur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5576" y="1484784"/>
            <a:ext cx="3456384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355976" y="1775114"/>
            <a:ext cx="5842992" cy="4525963"/>
          </a:xfrm>
        </p:spPr>
        <p:txBody>
          <a:bodyPr/>
          <a:lstStyle/>
          <a:p>
            <a:r>
              <a:rPr lang="fr-FR" sz="2000" dirty="0" smtClean="0"/>
              <a:t>45 V maxi</a:t>
            </a:r>
          </a:p>
          <a:p>
            <a:endParaRPr lang="fr-FR" sz="2000" dirty="0" smtClean="0"/>
          </a:p>
          <a:p>
            <a:r>
              <a:rPr lang="fr-FR" sz="2000" dirty="0" smtClean="0"/>
              <a:t>2,2 A maxi</a:t>
            </a:r>
          </a:p>
          <a:p>
            <a:endParaRPr lang="fr-FR" sz="2000" dirty="0"/>
          </a:p>
          <a:p>
            <a:r>
              <a:rPr lang="fr-FR" sz="2000" dirty="0" err="1" smtClean="0"/>
              <a:t>Enable</a:t>
            </a:r>
            <a:r>
              <a:rPr lang="fr-FR" sz="2000" dirty="0" smtClean="0"/>
              <a:t> mode</a:t>
            </a:r>
          </a:p>
          <a:p>
            <a:endParaRPr lang="fr-FR" sz="2000" dirty="0" smtClean="0"/>
          </a:p>
          <a:p>
            <a:r>
              <a:rPr lang="fr-FR" sz="2000" dirty="0" smtClean="0"/>
              <a:t>Utilisation simple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4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/>
              <a:t>Acquisition de la </a:t>
            </a:r>
            <a:r>
              <a:rPr lang="fr-FR" sz="2800" i="1" dirty="0" smtClean="0"/>
              <a:t>température</a:t>
            </a:r>
            <a:endParaRPr lang="fr-FR" sz="2800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79984"/>
            <a:ext cx="2769096" cy="276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conrad.fr/medias/global/ce/1000_1999/1800/1810/1813/181315_BB_00_FB.EPS_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3" y="1401288"/>
            <a:ext cx="2471247" cy="24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7525"/>
            <a:ext cx="2238772" cy="22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5234" y="4869161"/>
            <a:ext cx="235626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59" y="4455068"/>
            <a:ext cx="2372761" cy="21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1835696" y="2564904"/>
            <a:ext cx="16561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436096" y="2636911"/>
            <a:ext cx="792088" cy="43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7203364" y="3872535"/>
            <a:ext cx="464980" cy="852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0800000">
            <a:off x="4318220" y="5301208"/>
            <a:ext cx="15139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3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28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i="1" dirty="0" smtClean="0"/>
              <a:t>Schéma électrique</a:t>
            </a:r>
            <a:endParaRPr lang="fr-FR" sz="3600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50505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29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Etapes du montage</a:t>
            </a:r>
            <a:endParaRPr lang="fr-FR" sz="3600" i="1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78172"/>
            <a:ext cx="2088232" cy="2500372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56" y="1408848"/>
            <a:ext cx="2451160" cy="208823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20" y="1178172"/>
            <a:ext cx="2141984" cy="245385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13944"/>
          <a:stretch/>
        </p:blipFill>
        <p:spPr>
          <a:xfrm>
            <a:off x="4211960" y="4365104"/>
            <a:ext cx="3960440" cy="2303813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2483768" y="220486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5809574" y="2248338"/>
            <a:ext cx="7652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948264" y="378904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" y="1133799"/>
            <a:ext cx="9144000" cy="572420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83" y="4274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Le CERN</a:t>
            </a:r>
            <a:endParaRPr lang="fr-FR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028488" y="796642"/>
            <a:ext cx="508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chemeClr val="bg1">
                    <a:lumMod val="65000"/>
                  </a:schemeClr>
                </a:solidFill>
              </a:rPr>
              <a:t>Conseil Européen pour la Recherche Nucléaire </a:t>
            </a:r>
            <a:endParaRPr lang="fr-FR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4300" y="2564904"/>
            <a:ext cx="8229600" cy="4525963"/>
          </a:xfrm>
        </p:spPr>
        <p:txBody>
          <a:bodyPr/>
          <a:lstStyle/>
          <a:p>
            <a:r>
              <a:rPr lang="fr-FR" dirty="0" smtClean="0"/>
              <a:t>Organisation du paramétrage</a:t>
            </a:r>
          </a:p>
          <a:p>
            <a:endParaRPr lang="fr-FR" dirty="0"/>
          </a:p>
          <a:p>
            <a:r>
              <a:rPr lang="fr-FR" dirty="0" smtClean="0"/>
              <a:t>Asservissement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/>
              <a:t>Programmation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3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Organisation du paramétrage</a:t>
            </a:r>
            <a:endParaRPr lang="fr-FR" sz="3600" i="1" dirty="0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05585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/>
              <a:t>Asservissement</a:t>
            </a:r>
            <a:endParaRPr lang="fr-FR" sz="3600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2162339"/>
            <a:ext cx="5149677" cy="34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9559" y="1432228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Correcteur Proportionnel: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Distance = </a:t>
            </a:r>
            <a:r>
              <a:rPr lang="el-GR" sz="2000" dirty="0" smtClean="0"/>
              <a:t>β</a:t>
            </a:r>
            <a:r>
              <a:rPr lang="fr-FR" sz="2000" dirty="0" smtClean="0"/>
              <a:t> x </a:t>
            </a:r>
            <a:r>
              <a:rPr lang="el-GR" sz="2000" dirty="0" smtClean="0"/>
              <a:t>Δ</a:t>
            </a:r>
            <a:r>
              <a:rPr lang="fr-FR" sz="2000" dirty="0" smtClean="0"/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Temps entre prélèvements modifiable 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3444"/>
            <a:ext cx="4240535" cy="33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2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Assemblage du tout</a:t>
            </a:r>
            <a:endParaRPr lang="fr-FR" b="1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9472"/>
            <a:ext cx="49149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0608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-Branchement de la partie mécanique et de la partie électrique.</a:t>
            </a:r>
          </a:p>
          <a:p>
            <a:endParaRPr lang="fr-FR" sz="2400" dirty="0" smtClean="0"/>
          </a:p>
          <a:p>
            <a:r>
              <a:rPr lang="fr-FR" sz="2400" dirty="0" smtClean="0"/>
              <a:t>-Première mise en marche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573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Debug</a:t>
            </a:r>
            <a:endParaRPr lang="fr-FR" b="1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2139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628800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-Test de composant par composant</a:t>
            </a:r>
          </a:p>
          <a:p>
            <a:endParaRPr lang="fr-FR" sz="2400" dirty="0"/>
          </a:p>
          <a:p>
            <a:r>
              <a:rPr lang="fr-FR" sz="2400" dirty="0" smtClean="0"/>
              <a:t>-</a:t>
            </a:r>
            <a:r>
              <a:rPr lang="fr-FR" sz="2400" dirty="0" err="1" smtClean="0"/>
              <a:t>Debug</a:t>
            </a:r>
            <a:r>
              <a:rPr lang="fr-FR" sz="2400" dirty="0" smtClean="0"/>
              <a:t> du code, fonction par fonction</a:t>
            </a:r>
          </a:p>
          <a:p>
            <a:endParaRPr lang="fr-FR" sz="2400" dirty="0"/>
          </a:p>
          <a:p>
            <a:r>
              <a:rPr lang="fr-FR" sz="2400" dirty="0" smtClean="0"/>
              <a:t>-Demande beaucoup de temps</a:t>
            </a:r>
          </a:p>
          <a:p>
            <a:endParaRPr lang="fr-FR" sz="2400" dirty="0"/>
          </a:p>
          <a:p>
            <a:r>
              <a:rPr lang="fr-FR" sz="2400" dirty="0" smtClean="0"/>
              <a:t>-Classeur mémoire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622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Résultats</a:t>
            </a:r>
            <a:endParaRPr lang="fr-FR" b="1" u="sng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2583107" cy="18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75" y="1161716"/>
            <a:ext cx="23776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1196752"/>
            <a:ext cx="5353946" cy="32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5429402" y="263691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2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Prix total : 1462 €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Temps d’un </a:t>
            </a:r>
            <a:r>
              <a:rPr lang="fr-FR" dirty="0" err="1" smtClean="0"/>
              <a:t>cyclage</a:t>
            </a:r>
            <a:r>
              <a:rPr lang="fr-FR" dirty="0" smtClean="0"/>
              <a:t>: 2h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Salaire d’un employé : 50€ /h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Des centaines de pièces a tester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économique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6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37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49" y="439341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Conclusion</a:t>
            </a:r>
            <a:endParaRPr lang="fr-FR" b="1" u="sn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358008" cy="23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576" y="1556792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/>
              <a:t>Un concept pour un système de </a:t>
            </a:r>
            <a:r>
              <a:rPr lang="fr-CH" dirty="0" err="1"/>
              <a:t>cyclage</a:t>
            </a:r>
            <a:r>
              <a:rPr lang="fr-CH" dirty="0"/>
              <a:t> a été développé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/>
              <a:t>Les composants mécaniques ont été définis, mis en plan, fabriqués et </a:t>
            </a:r>
            <a:r>
              <a:rPr lang="fr-CH" dirty="0" smtClean="0"/>
              <a:t>assemblés.</a:t>
            </a:r>
          </a:p>
          <a:p>
            <a:endParaRPr lang="fr-CH" dirty="0"/>
          </a:p>
          <a:p>
            <a:r>
              <a:rPr lang="fr-CH" dirty="0"/>
              <a:t>La partie é</a:t>
            </a:r>
            <a:r>
              <a:rPr lang="fr-CH" dirty="0" smtClean="0"/>
              <a:t>lectronique </a:t>
            </a:r>
            <a:r>
              <a:rPr lang="fr-CH" dirty="0"/>
              <a:t>et </a:t>
            </a:r>
            <a:r>
              <a:rPr lang="fr-CH" dirty="0" smtClean="0"/>
              <a:t>programmation ont été terminés.</a:t>
            </a:r>
            <a:endParaRPr lang="fr-CH" dirty="0"/>
          </a:p>
          <a:p>
            <a:endParaRPr lang="fr-CH" dirty="0"/>
          </a:p>
          <a:p>
            <a:r>
              <a:rPr lang="fr-CH" dirty="0"/>
              <a:t>Le système est en cours de </a:t>
            </a:r>
            <a:r>
              <a:rPr lang="fr-CH" dirty="0" err="1"/>
              <a:t>debugging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/>
              <a:t>Ce système sera économiquement rentable.</a:t>
            </a:r>
          </a:p>
          <a:p>
            <a:endParaRPr lang="fr-CH" dirty="0"/>
          </a:p>
          <a:p>
            <a:r>
              <a:rPr lang="fr-CH" dirty="0" smtClean="0"/>
              <a:t>Prévoir plus de temps pour le </a:t>
            </a:r>
            <a:r>
              <a:rPr lang="fr-CH" dirty="0" err="1" smtClean="0"/>
              <a:t>debug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61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9632" y="2132856"/>
            <a:ext cx="6491064" cy="3675864"/>
          </a:xfrm>
        </p:spPr>
        <p:txBody>
          <a:bodyPr/>
          <a:lstStyle/>
          <a:p>
            <a:r>
              <a:rPr lang="fr-FR" dirty="0" smtClean="0"/>
              <a:t>Besoin de pièces de rechange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Fabrication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Tests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5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Cahier des charges</a:t>
            </a:r>
            <a:endParaRPr lang="fr-FR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0593"/>
            <a:ext cx="5800725" cy="4638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4313233" y="3775274"/>
            <a:ext cx="1266879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493252" y="5139939"/>
            <a:ext cx="9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77° 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36" y="1966774"/>
            <a:ext cx="3390900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65885" y="24708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Asservissement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01989" y="10399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Enregistrement des données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9881" y="441504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Paramétrage de l’expérience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368550" y="12246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de déplacement rapide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8" idx="2"/>
          </p:cNvCxnSpPr>
          <p:nvPr/>
        </p:nvCxnSpPr>
        <p:spPr>
          <a:xfrm>
            <a:off x="2966185" y="1409294"/>
            <a:ext cx="900100" cy="77350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7" idx="3"/>
          </p:cNvCxnSpPr>
          <p:nvPr/>
        </p:nvCxnSpPr>
        <p:spPr>
          <a:xfrm flipV="1">
            <a:off x="2354117" y="2470830"/>
            <a:ext cx="1440160" cy="18466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9" idx="0"/>
          </p:cNvCxnSpPr>
          <p:nvPr/>
        </p:nvCxnSpPr>
        <p:spPr>
          <a:xfrm flipV="1">
            <a:off x="2354117" y="2655496"/>
            <a:ext cx="1728192" cy="175955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478353" y="1547793"/>
            <a:ext cx="1800783" cy="70701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6192688" cy="58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i="1" dirty="0"/>
              <a:t>S</a:t>
            </a:r>
            <a:r>
              <a:rPr lang="fr-FR" sz="2800" i="1" dirty="0" smtClean="0"/>
              <a:t>écurité</a:t>
            </a:r>
            <a:endParaRPr lang="fr-FR" sz="2800" i="1" dirty="0"/>
          </a:p>
        </p:txBody>
      </p:sp>
      <p:sp>
        <p:nvSpPr>
          <p:cNvPr id="4" name="Rectangle 3"/>
          <p:cNvSpPr/>
          <p:nvPr/>
        </p:nvSpPr>
        <p:spPr>
          <a:xfrm>
            <a:off x="683568" y="1544751"/>
            <a:ext cx="4283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Arrêt d’urgence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Système </a:t>
            </a:r>
            <a:r>
              <a:rPr lang="fr-FR" dirty="0"/>
              <a:t>de </a:t>
            </a:r>
            <a:r>
              <a:rPr lang="fr-FR" dirty="0" smtClean="0"/>
              <a:t>butées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Cartérisation</a:t>
            </a: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Séparation boîtier </a:t>
            </a:r>
            <a:r>
              <a:rPr lang="fr-FR" dirty="0"/>
              <a:t>électrique de la partie mécanique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3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9831" r="17478" b="9729"/>
          <a:stretch/>
        </p:blipFill>
        <p:spPr bwMode="auto">
          <a:xfrm rot="5400000">
            <a:off x="2274125" y="-409698"/>
            <a:ext cx="4453246" cy="80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Analyse </a:t>
            </a:r>
            <a:r>
              <a:rPr lang="en-GB" b="1" u="sng" dirty="0" err="1" smtClean="0"/>
              <a:t>fonctionnelle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2142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9" y="2132856"/>
            <a:ext cx="5338936" cy="338437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Choix des solutions</a:t>
            </a:r>
          </a:p>
          <a:p>
            <a:r>
              <a:rPr lang="fr-FR" dirty="0" smtClean="0"/>
              <a:t>Dimensionnement</a:t>
            </a:r>
          </a:p>
          <a:p>
            <a:r>
              <a:rPr lang="fr-FR" dirty="0" smtClean="0"/>
              <a:t>Modélisation CAO</a:t>
            </a:r>
          </a:p>
          <a:p>
            <a:r>
              <a:rPr lang="fr-FR" dirty="0"/>
              <a:t>M</a:t>
            </a:r>
            <a:r>
              <a:rPr lang="fr-FR" dirty="0" smtClean="0"/>
              <a:t>ise en plan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21FB-4FB8-40DC-BEC4-9F22C779F0E6}" type="slidenum">
              <a:rPr lang="fr-FR" smtClean="0"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 smtClean="0"/>
              <a:t>Partie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mécanique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84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3165</TotalTime>
  <Words>617</Words>
  <Application>Microsoft Office PowerPoint</Application>
  <PresentationFormat>Affichage à l'écran (4:3)</PresentationFormat>
  <Paragraphs>253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Rotonde</vt:lpstr>
      <vt:lpstr>Presentation de stage</vt:lpstr>
      <vt:lpstr>Sommaire</vt:lpstr>
      <vt:lpstr>Le CERN</vt:lpstr>
      <vt:lpstr>Contexte</vt:lpstr>
      <vt:lpstr>Cahier des charges</vt:lpstr>
      <vt:lpstr>Présentation PowerPoint</vt:lpstr>
      <vt:lpstr>Sécurité</vt:lpstr>
      <vt:lpstr>Analyse fonctionnelle</vt:lpstr>
      <vt:lpstr>Partie mécanique</vt:lpstr>
      <vt:lpstr>Solutions</vt:lpstr>
      <vt:lpstr>Mode de descente</vt:lpstr>
      <vt:lpstr>Système de butées</vt:lpstr>
      <vt:lpstr>Système de blocage</vt:lpstr>
      <vt:lpstr>Dimensionnement</vt:lpstr>
      <vt:lpstr>Présentation PowerPoint</vt:lpstr>
      <vt:lpstr>Présentation PowerPoint</vt:lpstr>
      <vt:lpstr>Présentation PowerPoint</vt:lpstr>
      <vt:lpstr>Présentation PowerPoint</vt:lpstr>
      <vt:lpstr>Modèle 3D</vt:lpstr>
      <vt:lpstr>Modélisation, mises en plan et fabrication</vt:lpstr>
      <vt:lpstr>Montage</vt:lpstr>
      <vt:lpstr>Partie électronique </vt:lpstr>
      <vt:lpstr>Choix des composants</vt:lpstr>
      <vt:lpstr>Système d’affichage</vt:lpstr>
      <vt:lpstr>Saisie des données</vt:lpstr>
      <vt:lpstr>Pilotage du moteur</vt:lpstr>
      <vt:lpstr>Acquisition de la température</vt:lpstr>
      <vt:lpstr>Schéma électrique</vt:lpstr>
      <vt:lpstr>Etapes du montage</vt:lpstr>
      <vt:lpstr>Programmation</vt:lpstr>
      <vt:lpstr>Organisation du paramétrage</vt:lpstr>
      <vt:lpstr>Asservissement</vt:lpstr>
      <vt:lpstr>Assemblage du tout</vt:lpstr>
      <vt:lpstr>Debug</vt:lpstr>
      <vt:lpstr>Résultats</vt:lpstr>
      <vt:lpstr>Analyse économique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stage</dc:title>
  <dc:creator>Stefano Zampieri</dc:creator>
  <cp:lastModifiedBy>zampieri fino</cp:lastModifiedBy>
  <cp:revision>80</cp:revision>
  <dcterms:created xsi:type="dcterms:W3CDTF">2014-06-02T08:53:40Z</dcterms:created>
  <dcterms:modified xsi:type="dcterms:W3CDTF">2014-06-18T19:56:13Z</dcterms:modified>
</cp:coreProperties>
</file>