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2" r:id="rId2"/>
    <p:sldId id="256" r:id="rId3"/>
    <p:sldId id="257" r:id="rId4"/>
    <p:sldId id="277" r:id="rId5"/>
    <p:sldId id="263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65" r:id="rId17"/>
    <p:sldId id="26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9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34563-99B9-47B0-86D1-60B8F3AB5E7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59A74D7-4E7C-4999-A2A1-AC29FE0BF4FF}">
      <dgm:prSet phldrT="[Text]" custT="1"/>
      <dgm:spPr/>
      <dgm:t>
        <a:bodyPr/>
        <a:lstStyle/>
        <a:p>
          <a:r>
            <a:rPr lang="en-US" sz="1100" dirty="0" smtClean="0"/>
            <a:t>Andrea Musso </a:t>
          </a:r>
        </a:p>
        <a:p>
          <a:r>
            <a:rPr lang="en-US" sz="1100" dirty="0" smtClean="0"/>
            <a:t>(Anna Chrul, HNINP)</a:t>
          </a:r>
          <a:endParaRPr lang="en-GB" sz="1100" dirty="0"/>
        </a:p>
      </dgm:t>
    </dgm:pt>
    <dgm:pt modelId="{2C93E4FE-B1F3-41F2-84C8-E1B9023FD6E7}" type="parTrans" cxnId="{305F57EF-83D3-409D-912B-3BA3C24254D7}">
      <dgm:prSet/>
      <dgm:spPr/>
      <dgm:t>
        <a:bodyPr/>
        <a:lstStyle/>
        <a:p>
          <a:endParaRPr lang="en-GB"/>
        </a:p>
      </dgm:t>
    </dgm:pt>
    <dgm:pt modelId="{C4412ABB-4A6A-4ACA-ABDC-87B9B03A44B4}" type="sibTrans" cxnId="{305F57EF-83D3-409D-912B-3BA3C24254D7}">
      <dgm:prSet/>
      <dgm:spPr/>
      <dgm:t>
        <a:bodyPr/>
        <a:lstStyle/>
        <a:p>
          <a:endParaRPr lang="en-GB"/>
        </a:p>
      </dgm:t>
    </dgm:pt>
    <dgm:pt modelId="{DDD0E16B-3E88-4190-AFB6-9E5436912E60}" type="asst">
      <dgm:prSet phldrT="[Text]" custT="1"/>
      <dgm:spPr/>
      <dgm:t>
        <a:bodyPr/>
        <a:lstStyle/>
        <a:p>
          <a:r>
            <a:rPr lang="en-US" sz="1100" dirty="0" smtClean="0"/>
            <a:t>Jose Manuel Gomes De Faria </a:t>
          </a:r>
        </a:p>
        <a:p>
          <a:r>
            <a:rPr lang="en-US" sz="1100" dirty="0" smtClean="0"/>
            <a:t>SRV </a:t>
          </a:r>
        </a:p>
        <a:p>
          <a:r>
            <a:rPr lang="en-US" sz="1100" dirty="0" smtClean="0"/>
            <a:t>Activity Leader</a:t>
          </a:r>
          <a:endParaRPr lang="en-GB" sz="1100" dirty="0"/>
        </a:p>
      </dgm:t>
    </dgm:pt>
    <dgm:pt modelId="{6FACBE37-80EB-48D0-A0A1-1F4728831E9F}" type="parTrans" cxnId="{30F0513D-766C-4F6A-B63B-3FD0BBDC0E7E}">
      <dgm:prSet custT="1"/>
      <dgm:spPr/>
      <dgm:t>
        <a:bodyPr/>
        <a:lstStyle/>
        <a:p>
          <a:endParaRPr lang="en-GB" sz="1100"/>
        </a:p>
      </dgm:t>
    </dgm:pt>
    <dgm:pt modelId="{55505A4E-4B9F-4D62-B907-57A241E4256C}" type="sibTrans" cxnId="{30F0513D-766C-4F6A-B63B-3FD0BBDC0E7E}">
      <dgm:prSet/>
      <dgm:spPr/>
      <dgm:t>
        <a:bodyPr/>
        <a:lstStyle/>
        <a:p>
          <a:endParaRPr lang="en-GB"/>
        </a:p>
      </dgm:t>
    </dgm:pt>
    <dgm:pt modelId="{35B0F945-17E6-4D7C-99BA-7A9E5267747D}" type="asst">
      <dgm:prSet phldrT="[Text]" custT="1"/>
      <dgm:spPr/>
      <dgm:t>
        <a:bodyPr/>
        <a:lstStyle/>
        <a:p>
          <a:r>
            <a:rPr lang="en-US" sz="1100" dirty="0" smtClean="0"/>
            <a:t>DUBNA</a:t>
          </a:r>
        </a:p>
        <a:p>
          <a:r>
            <a:rPr lang="en-US" sz="1100" dirty="0" smtClean="0">
              <a:solidFill>
                <a:schemeClr val="tx1"/>
              </a:solidFill>
            </a:rPr>
            <a:t>Aleksander </a:t>
          </a:r>
          <a:r>
            <a:rPr lang="en-US" sz="1100" dirty="0" err="1" smtClean="0">
              <a:solidFill>
                <a:schemeClr val="tx1"/>
              </a:solidFill>
            </a:rPr>
            <a:t>Ivanov</a:t>
          </a:r>
          <a:endParaRPr lang="en-US" sz="1100" dirty="0" smtClean="0">
            <a:solidFill>
              <a:schemeClr val="tx1"/>
            </a:solidFill>
          </a:endParaRPr>
        </a:p>
      </dgm:t>
    </dgm:pt>
    <dgm:pt modelId="{74B3BBF6-FD6C-460C-9365-41AE4157492B}" type="parTrans" cxnId="{78D07E7E-7572-4DC1-994B-A9C6D3831042}">
      <dgm:prSet custT="1"/>
      <dgm:spPr/>
      <dgm:t>
        <a:bodyPr/>
        <a:lstStyle/>
        <a:p>
          <a:endParaRPr lang="en-GB" sz="1100"/>
        </a:p>
      </dgm:t>
    </dgm:pt>
    <dgm:pt modelId="{8D105815-1D65-4A89-BE6E-F41CABD0D37F}" type="sibTrans" cxnId="{78D07E7E-7572-4DC1-994B-A9C6D3831042}">
      <dgm:prSet/>
      <dgm:spPr/>
      <dgm:t>
        <a:bodyPr/>
        <a:lstStyle/>
        <a:p>
          <a:endParaRPr lang="en-GB"/>
        </a:p>
      </dgm:t>
    </dgm:pt>
    <dgm:pt modelId="{B1B20C10-520D-48C2-B3AA-6AABF5624CE0}" type="asst">
      <dgm:prSet phldrT="[Text]" custT="1"/>
      <dgm:spPr/>
      <dgm:t>
        <a:bodyPr/>
        <a:lstStyle/>
        <a:p>
          <a:r>
            <a:rPr lang="en-US" sz="1100" dirty="0" smtClean="0"/>
            <a:t>Alain Bastard </a:t>
          </a:r>
        </a:p>
        <a:p>
          <a:r>
            <a:rPr lang="en-US" sz="1100" dirty="0" smtClean="0"/>
            <a:t>W Opening &amp; Closure </a:t>
          </a:r>
        </a:p>
        <a:p>
          <a:r>
            <a:rPr lang="en-US" sz="1100" dirty="0" smtClean="0"/>
            <a:t>Activity Leader</a:t>
          </a:r>
          <a:endParaRPr lang="en-GB" sz="1100" dirty="0"/>
        </a:p>
      </dgm:t>
    </dgm:pt>
    <dgm:pt modelId="{F0A679C6-93DD-4100-B9EE-E38FEF70AE90}" type="parTrans" cxnId="{3C9122BC-4013-4391-AD53-66E64FCABB56}">
      <dgm:prSet custT="1"/>
      <dgm:spPr/>
      <dgm:t>
        <a:bodyPr/>
        <a:lstStyle/>
        <a:p>
          <a:endParaRPr lang="en-GB" sz="1100"/>
        </a:p>
      </dgm:t>
    </dgm:pt>
    <dgm:pt modelId="{C07822A0-0C9A-42E5-BEE1-1D6B8317C8D6}" type="sibTrans" cxnId="{3C9122BC-4013-4391-AD53-66E64FCABB56}">
      <dgm:prSet/>
      <dgm:spPr/>
      <dgm:t>
        <a:bodyPr/>
        <a:lstStyle/>
        <a:p>
          <a:endParaRPr lang="en-GB"/>
        </a:p>
      </dgm:t>
    </dgm:pt>
    <dgm:pt modelId="{D065363F-91B3-4EB1-95E9-2FAC851EF291}" type="asst">
      <dgm:prSet phldrT="[Text]" custT="1"/>
      <dgm:spPr/>
      <dgm:t>
        <a:bodyPr/>
        <a:lstStyle/>
        <a:p>
          <a:r>
            <a:rPr lang="en-US" sz="1100" dirty="0" smtClean="0"/>
            <a:t>NTUA </a:t>
          </a:r>
        </a:p>
        <a:p>
          <a:r>
            <a:rPr lang="en-US" sz="1100" dirty="0" err="1" smtClean="0"/>
            <a:t>Dimitrios</a:t>
          </a:r>
          <a:r>
            <a:rPr lang="en-US" sz="1100" dirty="0" smtClean="0"/>
            <a:t> Damianoglou</a:t>
          </a:r>
        </a:p>
        <a:p>
          <a:r>
            <a:rPr lang="en-US" sz="1100" dirty="0" smtClean="0"/>
            <a:t>(</a:t>
          </a:r>
          <a:r>
            <a:rPr lang="en-US" sz="1100" dirty="0" err="1" smtClean="0"/>
            <a:t>Konstantinos</a:t>
          </a:r>
          <a:r>
            <a:rPr lang="en-US" sz="1100" dirty="0" smtClean="0"/>
            <a:t> </a:t>
          </a:r>
          <a:r>
            <a:rPr lang="en-US" sz="1100" dirty="0" err="1" smtClean="0"/>
            <a:t>Razakias</a:t>
          </a:r>
          <a:r>
            <a:rPr lang="en-US" sz="1100" dirty="0" smtClean="0"/>
            <a:t>)</a:t>
          </a:r>
          <a:endParaRPr lang="en-GB" sz="1100" dirty="0"/>
        </a:p>
      </dgm:t>
    </dgm:pt>
    <dgm:pt modelId="{F74579BA-EB8C-442C-961D-632D30F919C2}" type="parTrans" cxnId="{E269A13B-400E-4C44-8CB5-A0D2EEAF119F}">
      <dgm:prSet custT="1"/>
      <dgm:spPr/>
      <dgm:t>
        <a:bodyPr/>
        <a:lstStyle/>
        <a:p>
          <a:endParaRPr lang="en-GB" sz="1100"/>
        </a:p>
      </dgm:t>
    </dgm:pt>
    <dgm:pt modelId="{09A78D50-5C6A-49C5-A202-F538524D4448}" type="sibTrans" cxnId="{E269A13B-400E-4C44-8CB5-A0D2EEAF119F}">
      <dgm:prSet/>
      <dgm:spPr/>
      <dgm:t>
        <a:bodyPr/>
        <a:lstStyle/>
        <a:p>
          <a:endParaRPr lang="en-GB"/>
        </a:p>
      </dgm:t>
    </dgm:pt>
    <dgm:pt modelId="{88C81AA5-527C-43BA-BAB1-56D49EA495FB}" type="asst">
      <dgm:prSet phldrT="[Text]" custT="1"/>
      <dgm:spPr/>
      <dgm:t>
        <a:bodyPr/>
        <a:lstStyle/>
        <a:p>
          <a:r>
            <a:rPr lang="en-US" sz="1100" dirty="0" smtClean="0"/>
            <a:t>WUT </a:t>
          </a:r>
        </a:p>
        <a:p>
          <a:r>
            <a:rPr lang="en-US" sz="1100" dirty="0" smtClean="0"/>
            <a:t>Michal </a:t>
          </a:r>
          <a:r>
            <a:rPr lang="en-US" sz="1100" dirty="0" err="1" smtClean="0"/>
            <a:t>Strychalski</a:t>
          </a:r>
          <a:endParaRPr lang="en-US" sz="1100" dirty="0" smtClean="0"/>
        </a:p>
        <a:p>
          <a:r>
            <a:rPr lang="en-US" sz="1100" dirty="0" smtClean="0"/>
            <a:t>(</a:t>
          </a:r>
          <a:r>
            <a:rPr lang="en-US" sz="1100" dirty="0" err="1" smtClean="0"/>
            <a:t>Jacek</a:t>
          </a:r>
          <a:r>
            <a:rPr lang="en-US" sz="1100" dirty="0" smtClean="0"/>
            <a:t> </a:t>
          </a:r>
          <a:r>
            <a:rPr lang="en-US" sz="1100" dirty="0" err="1" smtClean="0"/>
            <a:t>Muszynski</a:t>
          </a:r>
          <a:r>
            <a:rPr lang="en-US" sz="1100" dirty="0" smtClean="0"/>
            <a:t>)</a:t>
          </a:r>
        </a:p>
      </dgm:t>
    </dgm:pt>
    <dgm:pt modelId="{11AFC40C-A290-4EB9-BC5E-E62D1DECE5B3}" type="parTrans" cxnId="{C1E58B7B-1273-4C1E-8258-AB7E1568C0CA}">
      <dgm:prSet custT="1"/>
      <dgm:spPr/>
      <dgm:t>
        <a:bodyPr/>
        <a:lstStyle/>
        <a:p>
          <a:endParaRPr lang="en-GB" sz="1100"/>
        </a:p>
      </dgm:t>
    </dgm:pt>
    <dgm:pt modelId="{F51CD4A7-6CAE-488B-8E3E-56BDA34065CC}" type="sibTrans" cxnId="{C1E58B7B-1273-4C1E-8258-AB7E1568C0CA}">
      <dgm:prSet/>
      <dgm:spPr/>
      <dgm:t>
        <a:bodyPr/>
        <a:lstStyle/>
        <a:p>
          <a:endParaRPr lang="en-GB"/>
        </a:p>
      </dgm:t>
    </dgm:pt>
    <dgm:pt modelId="{C6819865-CD90-47D1-A989-BF5ABB4E3EDB}" type="asst">
      <dgm:prSet phldrT="[Text]" custT="1"/>
      <dgm:spPr/>
      <dgm:t>
        <a:bodyPr/>
        <a:lstStyle/>
        <a:p>
          <a:r>
            <a:rPr lang="en-US" sz="1100" dirty="0" smtClean="0"/>
            <a:t>Graeme Barlow </a:t>
          </a:r>
        </a:p>
        <a:p>
          <a:r>
            <a:rPr lang="en-US" sz="1100" dirty="0" smtClean="0"/>
            <a:t>Thermal Shields Upgrade </a:t>
          </a:r>
        </a:p>
        <a:p>
          <a:r>
            <a:rPr lang="en-US" sz="1100" dirty="0" smtClean="0"/>
            <a:t>Activity Leader</a:t>
          </a:r>
          <a:endParaRPr lang="en-GB" sz="1100" dirty="0"/>
        </a:p>
      </dgm:t>
    </dgm:pt>
    <dgm:pt modelId="{C9F58A36-22F5-4DC3-8A18-433D12441E16}" type="parTrans" cxnId="{9337F921-1F0C-4127-842C-7241E637DE3D}">
      <dgm:prSet custT="1"/>
      <dgm:spPr/>
      <dgm:t>
        <a:bodyPr/>
        <a:lstStyle/>
        <a:p>
          <a:endParaRPr lang="en-GB" sz="1100"/>
        </a:p>
      </dgm:t>
    </dgm:pt>
    <dgm:pt modelId="{7FC7EFBE-0C2E-4968-BE88-4E3EF39E25BD}" type="sibTrans" cxnId="{9337F921-1F0C-4127-842C-7241E637DE3D}">
      <dgm:prSet/>
      <dgm:spPr/>
      <dgm:t>
        <a:bodyPr/>
        <a:lstStyle/>
        <a:p>
          <a:endParaRPr lang="en-GB"/>
        </a:p>
      </dgm:t>
    </dgm:pt>
    <dgm:pt modelId="{52F84388-CA36-4642-9905-B9F8D5FCE8CD}" type="asst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tx1"/>
              </a:solidFill>
            </a:rPr>
            <a:t>Adel </a:t>
          </a:r>
          <a:r>
            <a:rPr lang="en-US" sz="1100" dirty="0" err="1" smtClean="0">
              <a:solidFill>
                <a:schemeClr val="tx1"/>
              </a:solidFill>
            </a:rPr>
            <a:t>Tebigui</a:t>
          </a:r>
          <a:r>
            <a:rPr lang="en-US" sz="1100" dirty="0" smtClean="0">
              <a:solidFill>
                <a:schemeClr val="tx1"/>
              </a:solidFill>
            </a:rPr>
            <a:t> (FSU)</a:t>
          </a:r>
        </a:p>
        <a:p>
          <a:r>
            <a:rPr lang="en-US" sz="1100" dirty="0" smtClean="0">
              <a:solidFill>
                <a:schemeClr val="tx1"/>
              </a:solidFill>
            </a:rPr>
            <a:t>Benjamin Pellet (FSU)</a:t>
          </a:r>
          <a:endParaRPr lang="en-GB" sz="1100" dirty="0">
            <a:solidFill>
              <a:schemeClr val="tx1"/>
            </a:solidFill>
          </a:endParaRPr>
        </a:p>
      </dgm:t>
    </dgm:pt>
    <dgm:pt modelId="{F2834F55-EFE1-4BA0-8BAC-8047F5D585B1}" type="parTrans" cxnId="{9BDFABDE-086F-4D69-B525-0F3059AB4AF7}">
      <dgm:prSet custT="1"/>
      <dgm:spPr/>
      <dgm:t>
        <a:bodyPr/>
        <a:lstStyle/>
        <a:p>
          <a:endParaRPr lang="en-GB" sz="1100"/>
        </a:p>
      </dgm:t>
    </dgm:pt>
    <dgm:pt modelId="{C1DDCFA0-2C1A-4B2D-A9EC-B87027632170}" type="sibTrans" cxnId="{9BDFABDE-086F-4D69-B525-0F3059AB4AF7}">
      <dgm:prSet/>
      <dgm:spPr/>
      <dgm:t>
        <a:bodyPr/>
        <a:lstStyle/>
        <a:p>
          <a:endParaRPr lang="en-GB"/>
        </a:p>
      </dgm:t>
    </dgm:pt>
    <dgm:pt modelId="{EFCC6D9D-9B75-453B-86B6-9C6BC1EE8D74}" type="asst">
      <dgm:prSet phldrT="[Text]" custT="1"/>
      <dgm:spPr/>
      <dgm:t>
        <a:bodyPr/>
        <a:lstStyle/>
        <a:p>
          <a:r>
            <a:rPr lang="en-US" sz="1100" dirty="0" smtClean="0"/>
            <a:t>Team 1</a:t>
          </a:r>
        </a:p>
        <a:p>
          <a:r>
            <a:rPr lang="en-US" sz="1100" dirty="0" smtClean="0"/>
            <a:t>March 15</a:t>
          </a:r>
          <a:r>
            <a:rPr lang="en-US" sz="1100" baseline="30000" dirty="0" smtClean="0"/>
            <a:t>th</a:t>
          </a:r>
          <a:r>
            <a:rPr lang="en-US" sz="1100" dirty="0" smtClean="0"/>
            <a:t> 2013</a:t>
          </a:r>
          <a:endParaRPr lang="en-GB" sz="1100" dirty="0"/>
        </a:p>
      </dgm:t>
    </dgm:pt>
    <dgm:pt modelId="{B58BFE50-1779-445C-BAAD-161040E36BEC}" type="parTrans" cxnId="{3A2D4727-2296-40F6-A09D-BDA03C01FA62}">
      <dgm:prSet custT="1"/>
      <dgm:spPr/>
      <dgm:t>
        <a:bodyPr/>
        <a:lstStyle/>
        <a:p>
          <a:endParaRPr lang="en-GB" sz="1100"/>
        </a:p>
      </dgm:t>
    </dgm:pt>
    <dgm:pt modelId="{73987615-7A45-4B10-B427-DDF02D3E23E3}" type="sibTrans" cxnId="{3A2D4727-2296-40F6-A09D-BDA03C01FA62}">
      <dgm:prSet/>
      <dgm:spPr/>
      <dgm:t>
        <a:bodyPr/>
        <a:lstStyle/>
        <a:p>
          <a:endParaRPr lang="en-GB"/>
        </a:p>
      </dgm:t>
    </dgm:pt>
    <dgm:pt modelId="{AA15D619-F8AF-4AC8-A9CE-CE91419D4402}" type="asst">
      <dgm:prSet phldrT="[Text]" custT="1"/>
      <dgm:spPr/>
      <dgm:t>
        <a:bodyPr/>
        <a:lstStyle/>
        <a:p>
          <a:r>
            <a:rPr lang="en-US" sz="1100" dirty="0" smtClean="0"/>
            <a:t>Team 2</a:t>
          </a:r>
        </a:p>
        <a:p>
          <a:r>
            <a:rPr lang="en-US" sz="1100" dirty="0" smtClean="0"/>
            <a:t>March 15</a:t>
          </a:r>
          <a:r>
            <a:rPr lang="en-US" sz="1100" baseline="30000" dirty="0" smtClean="0"/>
            <a:t>th</a:t>
          </a:r>
          <a:r>
            <a:rPr lang="en-US" sz="1100" dirty="0" smtClean="0"/>
            <a:t> 2013</a:t>
          </a:r>
          <a:endParaRPr lang="en-GB" sz="1100" dirty="0"/>
        </a:p>
      </dgm:t>
    </dgm:pt>
    <dgm:pt modelId="{93C80503-45D3-4371-8CEC-8555AA8EE1D0}" type="parTrans" cxnId="{7AC74E08-A477-4D7D-B358-750FB8FE224C}">
      <dgm:prSet custT="1"/>
      <dgm:spPr/>
      <dgm:t>
        <a:bodyPr/>
        <a:lstStyle/>
        <a:p>
          <a:endParaRPr lang="en-GB" sz="1100"/>
        </a:p>
      </dgm:t>
    </dgm:pt>
    <dgm:pt modelId="{BBF31FD2-B9BA-47C9-8DB4-662BAACFD2D6}" type="sibTrans" cxnId="{7AC74E08-A477-4D7D-B358-750FB8FE224C}">
      <dgm:prSet/>
      <dgm:spPr/>
      <dgm:t>
        <a:bodyPr/>
        <a:lstStyle/>
        <a:p>
          <a:endParaRPr lang="en-GB"/>
        </a:p>
      </dgm:t>
    </dgm:pt>
    <dgm:pt modelId="{1A4CEB96-1FC5-4A82-B043-E878A5025EF8}" type="asst">
      <dgm:prSet phldrT="[Text]" custT="1"/>
      <dgm:spPr/>
      <dgm:t>
        <a:bodyPr/>
        <a:lstStyle/>
        <a:p>
          <a:r>
            <a:rPr lang="en-US" sz="1100" dirty="0" smtClean="0"/>
            <a:t>Team3</a:t>
          </a:r>
        </a:p>
        <a:p>
          <a:r>
            <a:rPr lang="en-US" sz="1100" dirty="0" smtClean="0"/>
            <a:t>March 15</a:t>
          </a:r>
          <a:r>
            <a:rPr lang="en-US" sz="1100" baseline="30000" dirty="0" smtClean="0"/>
            <a:t>th</a:t>
          </a:r>
          <a:r>
            <a:rPr lang="en-US" sz="1100" dirty="0" smtClean="0"/>
            <a:t> 2013</a:t>
          </a:r>
          <a:endParaRPr lang="en-GB" sz="1100" dirty="0"/>
        </a:p>
      </dgm:t>
    </dgm:pt>
    <dgm:pt modelId="{8A02121D-95F1-4E7F-9FFF-F0E1243B21C0}" type="parTrans" cxnId="{57CEA95C-EAD1-4B25-8209-58804ED50FAB}">
      <dgm:prSet custT="1"/>
      <dgm:spPr/>
      <dgm:t>
        <a:bodyPr/>
        <a:lstStyle/>
        <a:p>
          <a:endParaRPr lang="en-GB" sz="1100"/>
        </a:p>
      </dgm:t>
    </dgm:pt>
    <dgm:pt modelId="{4F2DF451-2D20-4EEA-866E-0F789AD413B7}" type="sibTrans" cxnId="{57CEA95C-EAD1-4B25-8209-58804ED50FAB}">
      <dgm:prSet/>
      <dgm:spPr/>
      <dgm:t>
        <a:bodyPr/>
        <a:lstStyle/>
        <a:p>
          <a:endParaRPr lang="en-GB"/>
        </a:p>
      </dgm:t>
    </dgm:pt>
    <dgm:pt modelId="{5D61C2CD-048B-4535-AE25-7B7130BA8D33}" type="asst">
      <dgm:prSet phldrT="[Text]" custT="1"/>
      <dgm:spPr/>
      <dgm:t>
        <a:bodyPr/>
        <a:lstStyle/>
        <a:p>
          <a:r>
            <a:rPr lang="en-US" sz="1100" dirty="0" smtClean="0"/>
            <a:t>Team 1</a:t>
          </a:r>
        </a:p>
        <a:p>
          <a:r>
            <a:rPr lang="en-US" sz="1100" dirty="0" smtClean="0"/>
            <a:t>March 1</a:t>
          </a:r>
          <a:r>
            <a:rPr lang="en-US" sz="1100" baseline="30000" dirty="0" smtClean="0"/>
            <a:t>st</a:t>
          </a:r>
          <a:r>
            <a:rPr lang="en-US" sz="1100" dirty="0" smtClean="0"/>
            <a:t> 2013</a:t>
          </a:r>
          <a:endParaRPr lang="en-GB" sz="1100" dirty="0"/>
        </a:p>
      </dgm:t>
    </dgm:pt>
    <dgm:pt modelId="{41A1AA16-3EAA-4BB5-8861-9A67D80CA59D}" type="parTrans" cxnId="{BF1417C5-13A0-4EE1-9B48-0DF8427DD5E9}">
      <dgm:prSet custT="1"/>
      <dgm:spPr/>
      <dgm:t>
        <a:bodyPr/>
        <a:lstStyle/>
        <a:p>
          <a:endParaRPr lang="en-GB" sz="1100"/>
        </a:p>
      </dgm:t>
    </dgm:pt>
    <dgm:pt modelId="{641E6722-FDA0-4438-A536-644AF4B1BC1D}" type="sibTrans" cxnId="{BF1417C5-13A0-4EE1-9B48-0DF8427DD5E9}">
      <dgm:prSet/>
      <dgm:spPr/>
      <dgm:t>
        <a:bodyPr/>
        <a:lstStyle/>
        <a:p>
          <a:endParaRPr lang="en-GB"/>
        </a:p>
      </dgm:t>
    </dgm:pt>
    <dgm:pt modelId="{B0F31D82-C559-44A5-A84A-A09B07A72635}" type="asst">
      <dgm:prSet phldrT="[Text]" custT="1"/>
      <dgm:spPr/>
      <dgm:t>
        <a:bodyPr/>
        <a:lstStyle/>
        <a:p>
          <a:r>
            <a:rPr lang="en-US" sz="1100" dirty="0" smtClean="0"/>
            <a:t>Team 2</a:t>
          </a:r>
        </a:p>
        <a:p>
          <a:r>
            <a:rPr lang="en-US" sz="1100" dirty="0" smtClean="0"/>
            <a:t>March 1</a:t>
          </a:r>
          <a:r>
            <a:rPr lang="en-US" sz="1100" baseline="30000" dirty="0" smtClean="0"/>
            <a:t>st</a:t>
          </a:r>
          <a:r>
            <a:rPr lang="en-US" sz="1100" dirty="0" smtClean="0"/>
            <a:t> 2013</a:t>
          </a:r>
          <a:endParaRPr lang="en-GB" sz="1100" dirty="0"/>
        </a:p>
      </dgm:t>
    </dgm:pt>
    <dgm:pt modelId="{C22D79C6-4F7E-4C5F-A121-A553BE0C33E9}" type="parTrans" cxnId="{10E63C2A-BC3F-4188-94A0-8D3074C6FBFC}">
      <dgm:prSet custT="1"/>
      <dgm:spPr/>
      <dgm:t>
        <a:bodyPr/>
        <a:lstStyle/>
        <a:p>
          <a:endParaRPr lang="en-GB" sz="1100"/>
        </a:p>
      </dgm:t>
    </dgm:pt>
    <dgm:pt modelId="{EA2D35AE-570E-4ABB-AC74-28BDF1721DAE}" type="sibTrans" cxnId="{10E63C2A-BC3F-4188-94A0-8D3074C6FBFC}">
      <dgm:prSet/>
      <dgm:spPr/>
      <dgm:t>
        <a:bodyPr/>
        <a:lstStyle/>
        <a:p>
          <a:endParaRPr lang="en-GB"/>
        </a:p>
      </dgm:t>
    </dgm:pt>
    <dgm:pt modelId="{9F48FDCA-66BD-41DC-91DC-924E8790374E}" type="asst">
      <dgm:prSet phldrT="[Text]" custT="1"/>
      <dgm:spPr/>
      <dgm:t>
        <a:bodyPr/>
        <a:lstStyle/>
        <a:p>
          <a:r>
            <a:rPr lang="en-US" sz="1100" dirty="0" smtClean="0"/>
            <a:t>Team 3</a:t>
          </a:r>
        </a:p>
        <a:p>
          <a:r>
            <a:rPr lang="en-US" sz="1100" dirty="0" smtClean="0"/>
            <a:t>March 1</a:t>
          </a:r>
          <a:r>
            <a:rPr lang="en-US" sz="1100" baseline="30000" dirty="0" smtClean="0"/>
            <a:t>st</a:t>
          </a:r>
          <a:r>
            <a:rPr lang="en-US" sz="1100" dirty="0" smtClean="0"/>
            <a:t> 2013</a:t>
          </a:r>
          <a:endParaRPr lang="en-GB" sz="1100" dirty="0"/>
        </a:p>
      </dgm:t>
    </dgm:pt>
    <dgm:pt modelId="{E1C36312-F3CB-47EB-9B06-077EC4FAFCEC}" type="parTrans" cxnId="{1E704F4B-2939-4841-A127-BBCAE7628BDE}">
      <dgm:prSet custT="1"/>
      <dgm:spPr/>
      <dgm:t>
        <a:bodyPr/>
        <a:lstStyle/>
        <a:p>
          <a:endParaRPr lang="en-GB" sz="1100"/>
        </a:p>
      </dgm:t>
    </dgm:pt>
    <dgm:pt modelId="{CAE1DB2D-5BD7-401F-AA95-2CFC64C81B44}" type="sibTrans" cxnId="{1E704F4B-2939-4841-A127-BBCAE7628BDE}">
      <dgm:prSet/>
      <dgm:spPr/>
      <dgm:t>
        <a:bodyPr/>
        <a:lstStyle/>
        <a:p>
          <a:endParaRPr lang="en-GB"/>
        </a:p>
      </dgm:t>
    </dgm:pt>
    <dgm:pt modelId="{E37196F4-E662-449F-A176-707CDE727B0F}" type="asst">
      <dgm:prSet phldrT="[Text]" custT="1"/>
      <dgm:spPr/>
      <dgm:t>
        <a:bodyPr/>
        <a:lstStyle/>
        <a:p>
          <a:r>
            <a:rPr lang="en-US" sz="1100" dirty="0" smtClean="0"/>
            <a:t>Team 1</a:t>
          </a:r>
        </a:p>
        <a:p>
          <a:r>
            <a:rPr lang="en-US" sz="1100" dirty="0" smtClean="0"/>
            <a:t>March 15</a:t>
          </a:r>
          <a:r>
            <a:rPr lang="en-US" sz="1100" baseline="30000" dirty="0" smtClean="0"/>
            <a:t>th</a:t>
          </a:r>
          <a:r>
            <a:rPr lang="en-US" sz="1100" dirty="0" smtClean="0"/>
            <a:t> 2013</a:t>
          </a:r>
          <a:endParaRPr lang="en-GB" sz="1100" dirty="0"/>
        </a:p>
      </dgm:t>
    </dgm:pt>
    <dgm:pt modelId="{9050964B-360F-4FA8-9D61-9AC248492726}" type="parTrans" cxnId="{3EF08D17-AF60-4BA9-B8A9-43F2F2AEE8D3}">
      <dgm:prSet custT="1"/>
      <dgm:spPr/>
      <dgm:t>
        <a:bodyPr/>
        <a:lstStyle/>
        <a:p>
          <a:endParaRPr lang="en-GB" sz="1100"/>
        </a:p>
      </dgm:t>
    </dgm:pt>
    <dgm:pt modelId="{1C9D7853-6ED8-4BF7-A509-BF3B1763CE5B}" type="sibTrans" cxnId="{3EF08D17-AF60-4BA9-B8A9-43F2F2AEE8D3}">
      <dgm:prSet/>
      <dgm:spPr/>
      <dgm:t>
        <a:bodyPr/>
        <a:lstStyle/>
        <a:p>
          <a:endParaRPr lang="en-GB"/>
        </a:p>
      </dgm:t>
    </dgm:pt>
    <dgm:pt modelId="{18719D21-51CB-462F-95D4-15F9CB19DD7D}" type="asst">
      <dgm:prSet phldrT="[Text]" custT="1"/>
      <dgm:spPr/>
      <dgm:t>
        <a:bodyPr/>
        <a:lstStyle/>
        <a:p>
          <a:r>
            <a:rPr lang="en-US" sz="1100" dirty="0" smtClean="0"/>
            <a:t>Team 2</a:t>
          </a:r>
        </a:p>
        <a:p>
          <a:r>
            <a:rPr lang="en-US" sz="1100" dirty="0" smtClean="0"/>
            <a:t>March 15</a:t>
          </a:r>
          <a:r>
            <a:rPr lang="en-US" sz="1100" baseline="30000" dirty="0" smtClean="0"/>
            <a:t>th</a:t>
          </a:r>
          <a:r>
            <a:rPr lang="en-US" sz="1100" dirty="0" smtClean="0"/>
            <a:t> 2013</a:t>
          </a:r>
          <a:endParaRPr lang="en-GB" sz="1100" dirty="0"/>
        </a:p>
      </dgm:t>
    </dgm:pt>
    <dgm:pt modelId="{B474B0DF-AFC7-4547-B784-23700F6DD8BA}" type="parTrans" cxnId="{1EC0AEE7-2026-4E05-ABC2-DD1235642C2E}">
      <dgm:prSet custT="1"/>
      <dgm:spPr/>
      <dgm:t>
        <a:bodyPr/>
        <a:lstStyle/>
        <a:p>
          <a:endParaRPr lang="en-GB" sz="1100"/>
        </a:p>
      </dgm:t>
    </dgm:pt>
    <dgm:pt modelId="{6DF5189C-5BB0-4662-9234-C70DC3040CF9}" type="sibTrans" cxnId="{1EC0AEE7-2026-4E05-ABC2-DD1235642C2E}">
      <dgm:prSet/>
      <dgm:spPr/>
      <dgm:t>
        <a:bodyPr/>
        <a:lstStyle/>
        <a:p>
          <a:endParaRPr lang="en-GB"/>
        </a:p>
      </dgm:t>
    </dgm:pt>
    <dgm:pt modelId="{0AA775F3-BD3D-4DD7-9060-22F990DD9D02}" type="pres">
      <dgm:prSet presAssocID="{80E34563-99B9-47B0-86D1-60B8F3AB5E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652AF24-BFCB-49DB-B376-A44DD3A5EFF4}" type="pres">
      <dgm:prSet presAssocID="{159A74D7-4E7C-4999-A2A1-AC29FE0BF4FF}" presName="root1" presStyleCnt="0"/>
      <dgm:spPr/>
    </dgm:pt>
    <dgm:pt modelId="{53BD3C3B-A880-4C98-A6A1-B7D6562BB5A3}" type="pres">
      <dgm:prSet presAssocID="{159A74D7-4E7C-4999-A2A1-AC29FE0BF4F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7CBB482-F25F-4032-9875-07EB75E12218}" type="pres">
      <dgm:prSet presAssocID="{159A74D7-4E7C-4999-A2A1-AC29FE0BF4FF}" presName="level2hierChild" presStyleCnt="0"/>
      <dgm:spPr/>
    </dgm:pt>
    <dgm:pt modelId="{6AA4BAAD-665E-4143-8C7C-63359A46B30E}" type="pres">
      <dgm:prSet presAssocID="{6FACBE37-80EB-48D0-A0A1-1F4728831E9F}" presName="conn2-1" presStyleLbl="parChTrans1D2" presStyleIdx="0" presStyleCnt="3"/>
      <dgm:spPr/>
      <dgm:t>
        <a:bodyPr/>
        <a:lstStyle/>
        <a:p>
          <a:endParaRPr lang="en-GB"/>
        </a:p>
      </dgm:t>
    </dgm:pt>
    <dgm:pt modelId="{B0C96BC2-2F86-4C07-89B2-1F2DC2255B8D}" type="pres">
      <dgm:prSet presAssocID="{6FACBE37-80EB-48D0-A0A1-1F4728831E9F}" presName="connTx" presStyleLbl="parChTrans1D2" presStyleIdx="0" presStyleCnt="3"/>
      <dgm:spPr/>
      <dgm:t>
        <a:bodyPr/>
        <a:lstStyle/>
        <a:p>
          <a:endParaRPr lang="en-GB"/>
        </a:p>
      </dgm:t>
    </dgm:pt>
    <dgm:pt modelId="{48E02EC5-0646-4968-8F61-32156A8FDDA4}" type="pres">
      <dgm:prSet presAssocID="{DDD0E16B-3E88-4190-AFB6-9E5436912E60}" presName="root2" presStyleCnt="0"/>
      <dgm:spPr/>
    </dgm:pt>
    <dgm:pt modelId="{20BED083-E9E8-42D3-AA03-E0754B85BE5B}" type="pres">
      <dgm:prSet presAssocID="{DDD0E16B-3E88-4190-AFB6-9E5436912E60}" presName="LevelTwoTextNode" presStyleLbl="asst1" presStyleIdx="0" presStyleCnt="15" custScaleX="117964" custScaleY="11667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BF3035C-5F74-4FBB-8462-ECF9F0FA777E}" type="pres">
      <dgm:prSet presAssocID="{DDD0E16B-3E88-4190-AFB6-9E5436912E60}" presName="level3hierChild" presStyleCnt="0"/>
      <dgm:spPr/>
    </dgm:pt>
    <dgm:pt modelId="{189AE919-2C73-4C9B-A0A8-D18EC4F5B2A6}" type="pres">
      <dgm:prSet presAssocID="{74B3BBF6-FD6C-460C-9365-41AE4157492B}" presName="conn2-1" presStyleLbl="parChTrans1D3" presStyleIdx="0" presStyleCnt="4"/>
      <dgm:spPr/>
      <dgm:t>
        <a:bodyPr/>
        <a:lstStyle/>
        <a:p>
          <a:endParaRPr lang="en-GB"/>
        </a:p>
      </dgm:t>
    </dgm:pt>
    <dgm:pt modelId="{90930832-DE2B-41F9-B840-A361B8621D2E}" type="pres">
      <dgm:prSet presAssocID="{74B3BBF6-FD6C-460C-9365-41AE4157492B}" presName="connTx" presStyleLbl="parChTrans1D3" presStyleIdx="0" presStyleCnt="4"/>
      <dgm:spPr/>
      <dgm:t>
        <a:bodyPr/>
        <a:lstStyle/>
        <a:p>
          <a:endParaRPr lang="en-GB"/>
        </a:p>
      </dgm:t>
    </dgm:pt>
    <dgm:pt modelId="{D049205C-52CB-4E3F-94E2-77188AFF35BF}" type="pres">
      <dgm:prSet presAssocID="{35B0F945-17E6-4D7C-99BA-7A9E5267747D}" presName="root2" presStyleCnt="0"/>
      <dgm:spPr/>
    </dgm:pt>
    <dgm:pt modelId="{0C5F2ABE-8AD2-4B8F-89FE-BFEA6F07D64A}" type="pres">
      <dgm:prSet presAssocID="{35B0F945-17E6-4D7C-99BA-7A9E5267747D}" presName="LevelTwoTextNode" presStyleLbl="asst1" presStyleIdx="1" presStyleCnt="15" custScaleY="9103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603A93A-D941-49B3-AC3A-559042A1CA14}" type="pres">
      <dgm:prSet presAssocID="{35B0F945-17E6-4D7C-99BA-7A9E5267747D}" presName="level3hierChild" presStyleCnt="0"/>
      <dgm:spPr/>
    </dgm:pt>
    <dgm:pt modelId="{FFEA8CAC-78BD-4F55-AF21-D063ED540BD8}" type="pres">
      <dgm:prSet presAssocID="{9050964B-360F-4FA8-9D61-9AC248492726}" presName="conn2-1" presStyleLbl="parChTrans1D4" presStyleIdx="0" presStyleCnt="8"/>
      <dgm:spPr/>
      <dgm:t>
        <a:bodyPr/>
        <a:lstStyle/>
        <a:p>
          <a:endParaRPr lang="en-GB"/>
        </a:p>
      </dgm:t>
    </dgm:pt>
    <dgm:pt modelId="{764F17F5-B06A-4793-B7C1-F9BF1DF7FDF2}" type="pres">
      <dgm:prSet presAssocID="{9050964B-360F-4FA8-9D61-9AC248492726}" presName="connTx" presStyleLbl="parChTrans1D4" presStyleIdx="0" presStyleCnt="8"/>
      <dgm:spPr/>
      <dgm:t>
        <a:bodyPr/>
        <a:lstStyle/>
        <a:p>
          <a:endParaRPr lang="en-GB"/>
        </a:p>
      </dgm:t>
    </dgm:pt>
    <dgm:pt modelId="{1E6CE1C1-63C2-4D25-9E6E-B5EEA55C31F6}" type="pres">
      <dgm:prSet presAssocID="{E37196F4-E662-449F-A176-707CDE727B0F}" presName="root2" presStyleCnt="0"/>
      <dgm:spPr/>
    </dgm:pt>
    <dgm:pt modelId="{B303397F-A876-43BE-8B11-3667AAEA72C9}" type="pres">
      <dgm:prSet presAssocID="{E37196F4-E662-449F-A176-707CDE727B0F}" presName="LevelTwoTextNode" presStyleLbl="asst1" presStyleIdx="2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746C044-712D-40F1-A70A-75724F4E6003}" type="pres">
      <dgm:prSet presAssocID="{E37196F4-E662-449F-A176-707CDE727B0F}" presName="level3hierChild" presStyleCnt="0"/>
      <dgm:spPr/>
    </dgm:pt>
    <dgm:pt modelId="{CA934D05-BDD6-4D69-928C-ED250D2F0582}" type="pres">
      <dgm:prSet presAssocID="{B474B0DF-AFC7-4547-B784-23700F6DD8BA}" presName="conn2-1" presStyleLbl="parChTrans1D4" presStyleIdx="1" presStyleCnt="8"/>
      <dgm:spPr/>
      <dgm:t>
        <a:bodyPr/>
        <a:lstStyle/>
        <a:p>
          <a:endParaRPr lang="en-GB"/>
        </a:p>
      </dgm:t>
    </dgm:pt>
    <dgm:pt modelId="{C66A4714-AE9E-4286-8799-E640FAABECC5}" type="pres">
      <dgm:prSet presAssocID="{B474B0DF-AFC7-4547-B784-23700F6DD8BA}" presName="connTx" presStyleLbl="parChTrans1D4" presStyleIdx="1" presStyleCnt="8"/>
      <dgm:spPr/>
      <dgm:t>
        <a:bodyPr/>
        <a:lstStyle/>
        <a:p>
          <a:endParaRPr lang="en-GB"/>
        </a:p>
      </dgm:t>
    </dgm:pt>
    <dgm:pt modelId="{4E9F4036-9F2B-4ADC-B1D2-A6239034EBE6}" type="pres">
      <dgm:prSet presAssocID="{18719D21-51CB-462F-95D4-15F9CB19DD7D}" presName="root2" presStyleCnt="0"/>
      <dgm:spPr/>
    </dgm:pt>
    <dgm:pt modelId="{3AC58CDF-5883-491D-AB21-63A95B8C4680}" type="pres">
      <dgm:prSet presAssocID="{18719D21-51CB-462F-95D4-15F9CB19DD7D}" presName="LevelTwoTextNode" presStyleLbl="asst1" presStyleIdx="3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5A47B20-7255-4404-94BF-72DFFDD454A8}" type="pres">
      <dgm:prSet presAssocID="{18719D21-51CB-462F-95D4-15F9CB19DD7D}" presName="level3hierChild" presStyleCnt="0"/>
      <dgm:spPr/>
    </dgm:pt>
    <dgm:pt modelId="{CDFED1EE-0C69-41D5-9892-B9E04CB4B7B2}" type="pres">
      <dgm:prSet presAssocID="{F0A679C6-93DD-4100-B9EE-E38FEF70AE90}" presName="conn2-1" presStyleLbl="parChTrans1D2" presStyleIdx="1" presStyleCnt="3"/>
      <dgm:spPr/>
      <dgm:t>
        <a:bodyPr/>
        <a:lstStyle/>
        <a:p>
          <a:endParaRPr lang="en-GB"/>
        </a:p>
      </dgm:t>
    </dgm:pt>
    <dgm:pt modelId="{7FCCE9A1-2F17-47BB-8DC7-E39CD54C742C}" type="pres">
      <dgm:prSet presAssocID="{F0A679C6-93DD-4100-B9EE-E38FEF70AE90}" presName="connTx" presStyleLbl="parChTrans1D2" presStyleIdx="1" presStyleCnt="3"/>
      <dgm:spPr/>
      <dgm:t>
        <a:bodyPr/>
        <a:lstStyle/>
        <a:p>
          <a:endParaRPr lang="en-GB"/>
        </a:p>
      </dgm:t>
    </dgm:pt>
    <dgm:pt modelId="{7024024C-A43F-48D6-8DEA-D70A85585FEF}" type="pres">
      <dgm:prSet presAssocID="{B1B20C10-520D-48C2-B3AA-6AABF5624CE0}" presName="root2" presStyleCnt="0"/>
      <dgm:spPr/>
    </dgm:pt>
    <dgm:pt modelId="{9088F1C9-FCA6-405B-BE9C-A28D2E43E6AF}" type="pres">
      <dgm:prSet presAssocID="{B1B20C10-520D-48C2-B3AA-6AABF5624CE0}" presName="LevelTwoTextNode" presStyleLbl="asst1" presStyleIdx="4" presStyleCnt="15" custScaleX="116849" custScaleY="12349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FBF6EC6-F419-4E5E-B752-4726AC74BFC8}" type="pres">
      <dgm:prSet presAssocID="{B1B20C10-520D-48C2-B3AA-6AABF5624CE0}" presName="level3hierChild" presStyleCnt="0"/>
      <dgm:spPr/>
    </dgm:pt>
    <dgm:pt modelId="{06F3EB99-508D-4859-9338-D5B5C3A5B1DF}" type="pres">
      <dgm:prSet presAssocID="{F74579BA-EB8C-442C-961D-632D30F919C2}" presName="conn2-1" presStyleLbl="parChTrans1D3" presStyleIdx="1" presStyleCnt="4"/>
      <dgm:spPr/>
      <dgm:t>
        <a:bodyPr/>
        <a:lstStyle/>
        <a:p>
          <a:endParaRPr lang="en-GB"/>
        </a:p>
      </dgm:t>
    </dgm:pt>
    <dgm:pt modelId="{21CAE591-F51A-479E-81DA-6E13A7D019A9}" type="pres">
      <dgm:prSet presAssocID="{F74579BA-EB8C-442C-961D-632D30F919C2}" presName="connTx" presStyleLbl="parChTrans1D3" presStyleIdx="1" presStyleCnt="4"/>
      <dgm:spPr/>
      <dgm:t>
        <a:bodyPr/>
        <a:lstStyle/>
        <a:p>
          <a:endParaRPr lang="en-GB"/>
        </a:p>
      </dgm:t>
    </dgm:pt>
    <dgm:pt modelId="{E62FCEAE-5019-4921-830F-09177682263E}" type="pres">
      <dgm:prSet presAssocID="{D065363F-91B3-4EB1-95E9-2FAC851EF291}" presName="root2" presStyleCnt="0"/>
      <dgm:spPr/>
    </dgm:pt>
    <dgm:pt modelId="{59DBB422-4788-4A1B-96C5-4085D891AB36}" type="pres">
      <dgm:prSet presAssocID="{D065363F-91B3-4EB1-95E9-2FAC851EF291}" presName="LevelTwoTextNode" presStyleLbl="asst1" presStyleIdx="5" presStyleCnt="15" custScaleY="1227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BB115F-14BC-442D-BC7A-A4F0587D88D2}" type="pres">
      <dgm:prSet presAssocID="{D065363F-91B3-4EB1-95E9-2FAC851EF291}" presName="level3hierChild" presStyleCnt="0"/>
      <dgm:spPr/>
    </dgm:pt>
    <dgm:pt modelId="{5BE7FAB9-7EEE-40D1-8D25-8F540911A819}" type="pres">
      <dgm:prSet presAssocID="{41A1AA16-3EAA-4BB5-8861-9A67D80CA59D}" presName="conn2-1" presStyleLbl="parChTrans1D4" presStyleIdx="2" presStyleCnt="8"/>
      <dgm:spPr/>
      <dgm:t>
        <a:bodyPr/>
        <a:lstStyle/>
        <a:p>
          <a:endParaRPr lang="en-GB"/>
        </a:p>
      </dgm:t>
    </dgm:pt>
    <dgm:pt modelId="{DB404267-4657-47D5-92D7-2CF9A8574984}" type="pres">
      <dgm:prSet presAssocID="{41A1AA16-3EAA-4BB5-8861-9A67D80CA59D}" presName="connTx" presStyleLbl="parChTrans1D4" presStyleIdx="2" presStyleCnt="8"/>
      <dgm:spPr/>
      <dgm:t>
        <a:bodyPr/>
        <a:lstStyle/>
        <a:p>
          <a:endParaRPr lang="en-GB"/>
        </a:p>
      </dgm:t>
    </dgm:pt>
    <dgm:pt modelId="{22BC2FBD-44AA-4A1F-9B30-2EDD2A5602F4}" type="pres">
      <dgm:prSet presAssocID="{5D61C2CD-048B-4535-AE25-7B7130BA8D33}" presName="root2" presStyleCnt="0"/>
      <dgm:spPr/>
    </dgm:pt>
    <dgm:pt modelId="{2A89BFCC-A2B0-40BC-89A7-79412D4F2EB5}" type="pres">
      <dgm:prSet presAssocID="{5D61C2CD-048B-4535-AE25-7B7130BA8D33}" presName="LevelTwoTextNode" presStyleLbl="asst1" presStyleIdx="6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CD273C5-B192-4F57-AD5E-B83AED09EFD5}" type="pres">
      <dgm:prSet presAssocID="{5D61C2CD-048B-4535-AE25-7B7130BA8D33}" presName="level3hierChild" presStyleCnt="0"/>
      <dgm:spPr/>
    </dgm:pt>
    <dgm:pt modelId="{47DC13F6-0B43-4A49-B119-F81345F56DEC}" type="pres">
      <dgm:prSet presAssocID="{C22D79C6-4F7E-4C5F-A121-A553BE0C33E9}" presName="conn2-1" presStyleLbl="parChTrans1D4" presStyleIdx="3" presStyleCnt="8"/>
      <dgm:spPr/>
      <dgm:t>
        <a:bodyPr/>
        <a:lstStyle/>
        <a:p>
          <a:endParaRPr lang="en-GB"/>
        </a:p>
      </dgm:t>
    </dgm:pt>
    <dgm:pt modelId="{A7807D4A-8254-4473-9FF9-BC72264F55AB}" type="pres">
      <dgm:prSet presAssocID="{C22D79C6-4F7E-4C5F-A121-A553BE0C33E9}" presName="connTx" presStyleLbl="parChTrans1D4" presStyleIdx="3" presStyleCnt="8"/>
      <dgm:spPr/>
      <dgm:t>
        <a:bodyPr/>
        <a:lstStyle/>
        <a:p>
          <a:endParaRPr lang="en-GB"/>
        </a:p>
      </dgm:t>
    </dgm:pt>
    <dgm:pt modelId="{9AE9348A-E3F6-4E5D-9A2C-6080F503964F}" type="pres">
      <dgm:prSet presAssocID="{B0F31D82-C559-44A5-A84A-A09B07A72635}" presName="root2" presStyleCnt="0"/>
      <dgm:spPr/>
    </dgm:pt>
    <dgm:pt modelId="{AC1135C6-E73C-466C-9B1B-CF7EBBE17A22}" type="pres">
      <dgm:prSet presAssocID="{B0F31D82-C559-44A5-A84A-A09B07A72635}" presName="LevelTwoTextNode" presStyleLbl="asst1" presStyleIdx="7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8D9872B-20E4-4E6A-8FF3-7D56C7C07886}" type="pres">
      <dgm:prSet presAssocID="{B0F31D82-C559-44A5-A84A-A09B07A72635}" presName="level3hierChild" presStyleCnt="0"/>
      <dgm:spPr/>
    </dgm:pt>
    <dgm:pt modelId="{2075CFAB-CEFE-41C0-9698-9BCD494A45A1}" type="pres">
      <dgm:prSet presAssocID="{E1C36312-F3CB-47EB-9B06-077EC4FAFCEC}" presName="conn2-1" presStyleLbl="parChTrans1D4" presStyleIdx="4" presStyleCnt="8"/>
      <dgm:spPr/>
      <dgm:t>
        <a:bodyPr/>
        <a:lstStyle/>
        <a:p>
          <a:endParaRPr lang="en-GB"/>
        </a:p>
      </dgm:t>
    </dgm:pt>
    <dgm:pt modelId="{9EA17EBF-F258-4B92-9DDE-AD7EDC058EA2}" type="pres">
      <dgm:prSet presAssocID="{E1C36312-F3CB-47EB-9B06-077EC4FAFCEC}" presName="connTx" presStyleLbl="parChTrans1D4" presStyleIdx="4" presStyleCnt="8"/>
      <dgm:spPr/>
      <dgm:t>
        <a:bodyPr/>
        <a:lstStyle/>
        <a:p>
          <a:endParaRPr lang="en-GB"/>
        </a:p>
      </dgm:t>
    </dgm:pt>
    <dgm:pt modelId="{27DBC963-F5DB-4586-81E6-F306A181203D}" type="pres">
      <dgm:prSet presAssocID="{9F48FDCA-66BD-41DC-91DC-924E8790374E}" presName="root2" presStyleCnt="0"/>
      <dgm:spPr/>
    </dgm:pt>
    <dgm:pt modelId="{C7F637CE-5496-4DAF-9429-18077FE26B5E}" type="pres">
      <dgm:prSet presAssocID="{9F48FDCA-66BD-41DC-91DC-924E8790374E}" presName="LevelTwoTextNode" presStyleLbl="asst1" presStyleIdx="8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DF80C5C-79A9-474B-9F8E-1BBC43018E7F}" type="pres">
      <dgm:prSet presAssocID="{9F48FDCA-66BD-41DC-91DC-924E8790374E}" presName="level3hierChild" presStyleCnt="0"/>
      <dgm:spPr/>
    </dgm:pt>
    <dgm:pt modelId="{FD153886-95CB-46F6-B7F8-4969B7D67DB8}" type="pres">
      <dgm:prSet presAssocID="{11AFC40C-A290-4EB9-BC5E-E62D1DECE5B3}" presName="conn2-1" presStyleLbl="parChTrans1D3" presStyleIdx="2" presStyleCnt="4"/>
      <dgm:spPr/>
      <dgm:t>
        <a:bodyPr/>
        <a:lstStyle/>
        <a:p>
          <a:endParaRPr lang="en-GB"/>
        </a:p>
      </dgm:t>
    </dgm:pt>
    <dgm:pt modelId="{5528161F-9082-4CC1-A881-187F85992EA5}" type="pres">
      <dgm:prSet presAssocID="{11AFC40C-A290-4EB9-BC5E-E62D1DECE5B3}" presName="connTx" presStyleLbl="parChTrans1D3" presStyleIdx="2" presStyleCnt="4"/>
      <dgm:spPr/>
      <dgm:t>
        <a:bodyPr/>
        <a:lstStyle/>
        <a:p>
          <a:endParaRPr lang="en-GB"/>
        </a:p>
      </dgm:t>
    </dgm:pt>
    <dgm:pt modelId="{77A09D20-3AB7-48FE-ACF3-EE6F32FA63F1}" type="pres">
      <dgm:prSet presAssocID="{88C81AA5-527C-43BA-BAB1-56D49EA495FB}" presName="root2" presStyleCnt="0"/>
      <dgm:spPr/>
    </dgm:pt>
    <dgm:pt modelId="{0EE412C9-DFE1-47C3-A356-C3D783BC4F03}" type="pres">
      <dgm:prSet presAssocID="{88C81AA5-527C-43BA-BAB1-56D49EA495FB}" presName="LevelTwoTextNode" presStyleLbl="asst1" presStyleIdx="9" presStyleCnt="15" custScaleY="13936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FE93618-F9A6-48ED-9D59-A5AB01E2844D}" type="pres">
      <dgm:prSet presAssocID="{88C81AA5-527C-43BA-BAB1-56D49EA495FB}" presName="level3hierChild" presStyleCnt="0"/>
      <dgm:spPr/>
    </dgm:pt>
    <dgm:pt modelId="{70997E4A-1A0A-4CCD-B603-F2B8F13EF4D9}" type="pres">
      <dgm:prSet presAssocID="{B58BFE50-1779-445C-BAAD-161040E36BEC}" presName="conn2-1" presStyleLbl="parChTrans1D4" presStyleIdx="5" presStyleCnt="8"/>
      <dgm:spPr/>
      <dgm:t>
        <a:bodyPr/>
        <a:lstStyle/>
        <a:p>
          <a:endParaRPr lang="en-GB"/>
        </a:p>
      </dgm:t>
    </dgm:pt>
    <dgm:pt modelId="{CE8B7697-3A37-4AC7-9220-94F0B340798E}" type="pres">
      <dgm:prSet presAssocID="{B58BFE50-1779-445C-BAAD-161040E36BEC}" presName="connTx" presStyleLbl="parChTrans1D4" presStyleIdx="5" presStyleCnt="8"/>
      <dgm:spPr/>
      <dgm:t>
        <a:bodyPr/>
        <a:lstStyle/>
        <a:p>
          <a:endParaRPr lang="en-GB"/>
        </a:p>
      </dgm:t>
    </dgm:pt>
    <dgm:pt modelId="{B7F861F3-BF8D-4446-AABE-EB9718ACF5A5}" type="pres">
      <dgm:prSet presAssocID="{EFCC6D9D-9B75-453B-86B6-9C6BC1EE8D74}" presName="root2" presStyleCnt="0"/>
      <dgm:spPr/>
    </dgm:pt>
    <dgm:pt modelId="{07430CE8-71E8-4370-89CE-7C96B3F596F1}" type="pres">
      <dgm:prSet presAssocID="{EFCC6D9D-9B75-453B-86B6-9C6BC1EE8D74}" presName="LevelTwoTextNode" presStyleLbl="asst1" presStyleIdx="10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AA8AADB-2412-451E-8751-146B6333A28A}" type="pres">
      <dgm:prSet presAssocID="{EFCC6D9D-9B75-453B-86B6-9C6BC1EE8D74}" presName="level3hierChild" presStyleCnt="0"/>
      <dgm:spPr/>
    </dgm:pt>
    <dgm:pt modelId="{EB20573D-38A0-4117-8931-55A0E5D3EB2C}" type="pres">
      <dgm:prSet presAssocID="{93C80503-45D3-4371-8CEC-8555AA8EE1D0}" presName="conn2-1" presStyleLbl="parChTrans1D4" presStyleIdx="6" presStyleCnt="8"/>
      <dgm:spPr/>
      <dgm:t>
        <a:bodyPr/>
        <a:lstStyle/>
        <a:p>
          <a:endParaRPr lang="en-GB"/>
        </a:p>
      </dgm:t>
    </dgm:pt>
    <dgm:pt modelId="{4A57E9F0-C2F1-452A-A7DA-14FA5F26459D}" type="pres">
      <dgm:prSet presAssocID="{93C80503-45D3-4371-8CEC-8555AA8EE1D0}" presName="connTx" presStyleLbl="parChTrans1D4" presStyleIdx="6" presStyleCnt="8"/>
      <dgm:spPr/>
      <dgm:t>
        <a:bodyPr/>
        <a:lstStyle/>
        <a:p>
          <a:endParaRPr lang="en-GB"/>
        </a:p>
      </dgm:t>
    </dgm:pt>
    <dgm:pt modelId="{37B2D6C9-62E3-45C5-B499-11A6E5A1DB7D}" type="pres">
      <dgm:prSet presAssocID="{AA15D619-F8AF-4AC8-A9CE-CE91419D4402}" presName="root2" presStyleCnt="0"/>
      <dgm:spPr/>
    </dgm:pt>
    <dgm:pt modelId="{90F67344-F311-4A65-B05E-42FA21E51D3D}" type="pres">
      <dgm:prSet presAssocID="{AA15D619-F8AF-4AC8-A9CE-CE91419D4402}" presName="LevelTwoTextNode" presStyleLbl="asst1" presStyleIdx="11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EAD2304-4B73-4A0C-B908-807CC97F6355}" type="pres">
      <dgm:prSet presAssocID="{AA15D619-F8AF-4AC8-A9CE-CE91419D4402}" presName="level3hierChild" presStyleCnt="0"/>
      <dgm:spPr/>
    </dgm:pt>
    <dgm:pt modelId="{E29FD879-731C-4622-B4E0-27D2ECF59F47}" type="pres">
      <dgm:prSet presAssocID="{8A02121D-95F1-4E7F-9FFF-F0E1243B21C0}" presName="conn2-1" presStyleLbl="parChTrans1D4" presStyleIdx="7" presStyleCnt="8"/>
      <dgm:spPr/>
      <dgm:t>
        <a:bodyPr/>
        <a:lstStyle/>
        <a:p>
          <a:endParaRPr lang="en-GB"/>
        </a:p>
      </dgm:t>
    </dgm:pt>
    <dgm:pt modelId="{2BE4CBED-4A49-4AEA-AAFB-CFB116CEC6C9}" type="pres">
      <dgm:prSet presAssocID="{8A02121D-95F1-4E7F-9FFF-F0E1243B21C0}" presName="connTx" presStyleLbl="parChTrans1D4" presStyleIdx="7" presStyleCnt="8"/>
      <dgm:spPr/>
      <dgm:t>
        <a:bodyPr/>
        <a:lstStyle/>
        <a:p>
          <a:endParaRPr lang="en-GB"/>
        </a:p>
      </dgm:t>
    </dgm:pt>
    <dgm:pt modelId="{36D75419-698D-4D98-89BD-AF95F32D0A8F}" type="pres">
      <dgm:prSet presAssocID="{1A4CEB96-1FC5-4A82-B043-E878A5025EF8}" presName="root2" presStyleCnt="0"/>
      <dgm:spPr/>
    </dgm:pt>
    <dgm:pt modelId="{801D3762-2AD4-40C5-9FA7-98EE964D51A2}" type="pres">
      <dgm:prSet presAssocID="{1A4CEB96-1FC5-4A82-B043-E878A5025EF8}" presName="LevelTwoTextNode" presStyleLbl="asst1" presStyleIdx="12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903C9F-49A3-4AE8-A6A0-04785105F134}" type="pres">
      <dgm:prSet presAssocID="{1A4CEB96-1FC5-4A82-B043-E878A5025EF8}" presName="level3hierChild" presStyleCnt="0"/>
      <dgm:spPr/>
    </dgm:pt>
    <dgm:pt modelId="{EB7B9B9D-2BD3-4050-8021-D1FDFEBE41CF}" type="pres">
      <dgm:prSet presAssocID="{C9F58A36-22F5-4DC3-8A18-433D12441E16}" presName="conn2-1" presStyleLbl="parChTrans1D2" presStyleIdx="2" presStyleCnt="3"/>
      <dgm:spPr/>
      <dgm:t>
        <a:bodyPr/>
        <a:lstStyle/>
        <a:p>
          <a:endParaRPr lang="en-GB"/>
        </a:p>
      </dgm:t>
    </dgm:pt>
    <dgm:pt modelId="{B479F475-9675-423D-AD43-7AACFD75C83F}" type="pres">
      <dgm:prSet presAssocID="{C9F58A36-22F5-4DC3-8A18-433D12441E16}" presName="connTx" presStyleLbl="parChTrans1D2" presStyleIdx="2" presStyleCnt="3"/>
      <dgm:spPr/>
      <dgm:t>
        <a:bodyPr/>
        <a:lstStyle/>
        <a:p>
          <a:endParaRPr lang="en-GB"/>
        </a:p>
      </dgm:t>
    </dgm:pt>
    <dgm:pt modelId="{9BF880FA-FADC-45A4-9763-156090B2DA8D}" type="pres">
      <dgm:prSet presAssocID="{C6819865-CD90-47D1-A989-BF5ABB4E3EDB}" presName="root2" presStyleCnt="0"/>
      <dgm:spPr/>
    </dgm:pt>
    <dgm:pt modelId="{CD346B4D-23EA-4591-8ED2-ADAD52F276E6}" type="pres">
      <dgm:prSet presAssocID="{C6819865-CD90-47D1-A989-BF5ABB4E3EDB}" presName="LevelTwoTextNode" presStyleLbl="asst1" presStyleIdx="13" presStyleCnt="15" custScaleX="116850" custScaleY="12170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700322-F331-40D1-8B33-113016CFE3D0}" type="pres">
      <dgm:prSet presAssocID="{C6819865-CD90-47D1-A989-BF5ABB4E3EDB}" presName="level3hierChild" presStyleCnt="0"/>
      <dgm:spPr/>
    </dgm:pt>
    <dgm:pt modelId="{797702A1-2165-483B-97F7-2B85C04A5490}" type="pres">
      <dgm:prSet presAssocID="{F2834F55-EFE1-4BA0-8BAC-8047F5D585B1}" presName="conn2-1" presStyleLbl="parChTrans1D3" presStyleIdx="3" presStyleCnt="4"/>
      <dgm:spPr/>
      <dgm:t>
        <a:bodyPr/>
        <a:lstStyle/>
        <a:p>
          <a:endParaRPr lang="en-GB"/>
        </a:p>
      </dgm:t>
    </dgm:pt>
    <dgm:pt modelId="{1BE34BB0-3935-4630-BE44-3CA995CFDB7A}" type="pres">
      <dgm:prSet presAssocID="{F2834F55-EFE1-4BA0-8BAC-8047F5D585B1}" presName="connTx" presStyleLbl="parChTrans1D3" presStyleIdx="3" presStyleCnt="4"/>
      <dgm:spPr/>
      <dgm:t>
        <a:bodyPr/>
        <a:lstStyle/>
        <a:p>
          <a:endParaRPr lang="en-GB"/>
        </a:p>
      </dgm:t>
    </dgm:pt>
    <dgm:pt modelId="{8F525E93-00BD-4A4E-B2B1-9E2C0D4BA608}" type="pres">
      <dgm:prSet presAssocID="{52F84388-CA36-4642-9905-B9F8D5FCE8CD}" presName="root2" presStyleCnt="0"/>
      <dgm:spPr/>
    </dgm:pt>
    <dgm:pt modelId="{27E9E56A-8816-48EB-945A-2C5262B1DC05}" type="pres">
      <dgm:prSet presAssocID="{52F84388-CA36-4642-9905-B9F8D5FCE8CD}" presName="LevelTwoTextNode" presStyleLbl="asst1" presStyleIdx="14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93C17FE-1D4A-4B67-A67A-0ACD6F6A997C}" type="pres">
      <dgm:prSet presAssocID="{52F84388-CA36-4642-9905-B9F8D5FCE8CD}" presName="level3hierChild" presStyleCnt="0"/>
      <dgm:spPr/>
    </dgm:pt>
  </dgm:ptLst>
  <dgm:cxnLst>
    <dgm:cxn modelId="{D983CF52-43D0-4DD4-835A-A066BEEFD1F1}" type="presOf" srcId="{35B0F945-17E6-4D7C-99BA-7A9E5267747D}" destId="{0C5F2ABE-8AD2-4B8F-89FE-BFEA6F07D64A}" srcOrd="0" destOrd="0" presId="urn:microsoft.com/office/officeart/2008/layout/HorizontalMultiLevelHierarchy"/>
    <dgm:cxn modelId="{3B5AA340-39DB-44F7-9C6A-6E501BC6078C}" type="presOf" srcId="{E37196F4-E662-449F-A176-707CDE727B0F}" destId="{B303397F-A876-43BE-8B11-3667AAEA72C9}" srcOrd="0" destOrd="0" presId="urn:microsoft.com/office/officeart/2008/layout/HorizontalMultiLevelHierarchy"/>
    <dgm:cxn modelId="{E269A13B-400E-4C44-8CB5-A0D2EEAF119F}" srcId="{B1B20C10-520D-48C2-B3AA-6AABF5624CE0}" destId="{D065363F-91B3-4EB1-95E9-2FAC851EF291}" srcOrd="0" destOrd="0" parTransId="{F74579BA-EB8C-442C-961D-632D30F919C2}" sibTransId="{09A78D50-5C6A-49C5-A202-F538524D4448}"/>
    <dgm:cxn modelId="{33624031-83F5-4EF7-9A01-4E7000B971F4}" type="presOf" srcId="{159A74D7-4E7C-4999-A2A1-AC29FE0BF4FF}" destId="{53BD3C3B-A880-4C98-A6A1-B7D6562BB5A3}" srcOrd="0" destOrd="0" presId="urn:microsoft.com/office/officeart/2008/layout/HorizontalMultiLevelHierarchy"/>
    <dgm:cxn modelId="{E059AECE-50D4-4B61-A720-E4CD9F6D2415}" type="presOf" srcId="{AA15D619-F8AF-4AC8-A9CE-CE91419D4402}" destId="{90F67344-F311-4A65-B05E-42FA21E51D3D}" srcOrd="0" destOrd="0" presId="urn:microsoft.com/office/officeart/2008/layout/HorizontalMultiLevelHierarchy"/>
    <dgm:cxn modelId="{78D07E7E-7572-4DC1-994B-A9C6D3831042}" srcId="{DDD0E16B-3E88-4190-AFB6-9E5436912E60}" destId="{35B0F945-17E6-4D7C-99BA-7A9E5267747D}" srcOrd="0" destOrd="0" parTransId="{74B3BBF6-FD6C-460C-9365-41AE4157492B}" sibTransId="{8D105815-1D65-4A89-BE6E-F41CABD0D37F}"/>
    <dgm:cxn modelId="{A3768CE1-7A8D-44B9-8D36-97A259A82168}" type="presOf" srcId="{8A02121D-95F1-4E7F-9FFF-F0E1243B21C0}" destId="{E29FD879-731C-4622-B4E0-27D2ECF59F47}" srcOrd="0" destOrd="0" presId="urn:microsoft.com/office/officeart/2008/layout/HorizontalMultiLevelHierarchy"/>
    <dgm:cxn modelId="{305F57EF-83D3-409D-912B-3BA3C24254D7}" srcId="{80E34563-99B9-47B0-86D1-60B8F3AB5E75}" destId="{159A74D7-4E7C-4999-A2A1-AC29FE0BF4FF}" srcOrd="0" destOrd="0" parTransId="{2C93E4FE-B1F3-41F2-84C8-E1B9023FD6E7}" sibTransId="{C4412ABB-4A6A-4ACA-ABDC-87B9B03A44B4}"/>
    <dgm:cxn modelId="{BD2DA9B1-ACA4-4801-A704-089DE24E5F07}" type="presOf" srcId="{6FACBE37-80EB-48D0-A0A1-1F4728831E9F}" destId="{6AA4BAAD-665E-4143-8C7C-63359A46B30E}" srcOrd="0" destOrd="0" presId="urn:microsoft.com/office/officeart/2008/layout/HorizontalMultiLevelHierarchy"/>
    <dgm:cxn modelId="{E22F2D8B-B063-4043-862B-59932C44E975}" type="presOf" srcId="{B58BFE50-1779-445C-BAAD-161040E36BEC}" destId="{CE8B7697-3A37-4AC7-9220-94F0B340798E}" srcOrd="1" destOrd="0" presId="urn:microsoft.com/office/officeart/2008/layout/HorizontalMultiLevelHierarchy"/>
    <dgm:cxn modelId="{ECEA095C-5E98-4338-8CFE-130DA2FD0098}" type="presOf" srcId="{41A1AA16-3EAA-4BB5-8861-9A67D80CA59D}" destId="{5BE7FAB9-7EEE-40D1-8D25-8F540911A819}" srcOrd="0" destOrd="0" presId="urn:microsoft.com/office/officeart/2008/layout/HorizontalMultiLevelHierarchy"/>
    <dgm:cxn modelId="{F05C9FF7-3328-4A62-8790-E73E4DC72E5E}" type="presOf" srcId="{D065363F-91B3-4EB1-95E9-2FAC851EF291}" destId="{59DBB422-4788-4A1B-96C5-4085D891AB36}" srcOrd="0" destOrd="0" presId="urn:microsoft.com/office/officeart/2008/layout/HorizontalMultiLevelHierarchy"/>
    <dgm:cxn modelId="{BF1417C5-13A0-4EE1-9B48-0DF8427DD5E9}" srcId="{D065363F-91B3-4EB1-95E9-2FAC851EF291}" destId="{5D61C2CD-048B-4535-AE25-7B7130BA8D33}" srcOrd="0" destOrd="0" parTransId="{41A1AA16-3EAA-4BB5-8861-9A67D80CA59D}" sibTransId="{641E6722-FDA0-4438-A536-644AF4B1BC1D}"/>
    <dgm:cxn modelId="{21C2A75D-7508-4FE5-8296-7B6D0B50E70A}" type="presOf" srcId="{93C80503-45D3-4371-8CEC-8555AA8EE1D0}" destId="{EB20573D-38A0-4117-8931-55A0E5D3EB2C}" srcOrd="0" destOrd="0" presId="urn:microsoft.com/office/officeart/2008/layout/HorizontalMultiLevelHierarchy"/>
    <dgm:cxn modelId="{B421FE7B-4778-4074-AEE8-23BEE558CA31}" type="presOf" srcId="{EFCC6D9D-9B75-453B-86B6-9C6BC1EE8D74}" destId="{07430CE8-71E8-4370-89CE-7C96B3F596F1}" srcOrd="0" destOrd="0" presId="urn:microsoft.com/office/officeart/2008/layout/HorizontalMultiLevelHierarchy"/>
    <dgm:cxn modelId="{893D754E-0325-4A10-B93D-7DFDCE81198F}" type="presOf" srcId="{88C81AA5-527C-43BA-BAB1-56D49EA495FB}" destId="{0EE412C9-DFE1-47C3-A356-C3D783BC4F03}" srcOrd="0" destOrd="0" presId="urn:microsoft.com/office/officeart/2008/layout/HorizontalMultiLevelHierarchy"/>
    <dgm:cxn modelId="{FCC97BEC-B742-4904-A434-3569251112D3}" type="presOf" srcId="{B1B20C10-520D-48C2-B3AA-6AABF5624CE0}" destId="{9088F1C9-FCA6-405B-BE9C-A28D2E43E6AF}" srcOrd="0" destOrd="0" presId="urn:microsoft.com/office/officeart/2008/layout/HorizontalMultiLevelHierarchy"/>
    <dgm:cxn modelId="{3C9122BC-4013-4391-AD53-66E64FCABB56}" srcId="{159A74D7-4E7C-4999-A2A1-AC29FE0BF4FF}" destId="{B1B20C10-520D-48C2-B3AA-6AABF5624CE0}" srcOrd="1" destOrd="0" parTransId="{F0A679C6-93DD-4100-B9EE-E38FEF70AE90}" sibTransId="{C07822A0-0C9A-42E5-BEE1-1D6B8317C8D6}"/>
    <dgm:cxn modelId="{7E38AEC3-BF9C-48ED-884F-0BC123E9B1E3}" type="presOf" srcId="{41A1AA16-3EAA-4BB5-8861-9A67D80CA59D}" destId="{DB404267-4657-47D5-92D7-2CF9A8574984}" srcOrd="1" destOrd="0" presId="urn:microsoft.com/office/officeart/2008/layout/HorizontalMultiLevelHierarchy"/>
    <dgm:cxn modelId="{E5C4EA4C-FE07-49AE-8681-BC084C1E9F72}" type="presOf" srcId="{C22D79C6-4F7E-4C5F-A121-A553BE0C33E9}" destId="{47DC13F6-0B43-4A49-B119-F81345F56DEC}" srcOrd="0" destOrd="0" presId="urn:microsoft.com/office/officeart/2008/layout/HorizontalMultiLevelHierarchy"/>
    <dgm:cxn modelId="{10E63C2A-BC3F-4188-94A0-8D3074C6FBFC}" srcId="{D065363F-91B3-4EB1-95E9-2FAC851EF291}" destId="{B0F31D82-C559-44A5-A84A-A09B07A72635}" srcOrd="1" destOrd="0" parTransId="{C22D79C6-4F7E-4C5F-A121-A553BE0C33E9}" sibTransId="{EA2D35AE-570E-4ABB-AC74-28BDF1721DAE}"/>
    <dgm:cxn modelId="{8710D35F-BC55-42EA-BB8A-CC39D339F459}" type="presOf" srcId="{F2834F55-EFE1-4BA0-8BAC-8047F5D585B1}" destId="{1BE34BB0-3935-4630-BE44-3CA995CFDB7A}" srcOrd="1" destOrd="0" presId="urn:microsoft.com/office/officeart/2008/layout/HorizontalMultiLevelHierarchy"/>
    <dgm:cxn modelId="{2CF5C201-F4CE-4E42-8B4C-5619916068B3}" type="presOf" srcId="{B474B0DF-AFC7-4547-B784-23700F6DD8BA}" destId="{C66A4714-AE9E-4286-8799-E640FAABECC5}" srcOrd="1" destOrd="0" presId="urn:microsoft.com/office/officeart/2008/layout/HorizontalMultiLevelHierarchy"/>
    <dgm:cxn modelId="{583D155A-4EEB-4921-B706-9EF7BA918263}" type="presOf" srcId="{18719D21-51CB-462F-95D4-15F9CB19DD7D}" destId="{3AC58CDF-5883-491D-AB21-63A95B8C4680}" srcOrd="0" destOrd="0" presId="urn:microsoft.com/office/officeart/2008/layout/HorizontalMultiLevelHierarchy"/>
    <dgm:cxn modelId="{99FA2BD4-ACDE-4C69-8D1F-82DF3EBC3687}" type="presOf" srcId="{52F84388-CA36-4642-9905-B9F8D5FCE8CD}" destId="{27E9E56A-8816-48EB-945A-2C5262B1DC05}" srcOrd="0" destOrd="0" presId="urn:microsoft.com/office/officeart/2008/layout/HorizontalMultiLevelHierarchy"/>
    <dgm:cxn modelId="{87CF64D7-F846-4E29-8430-0B453DEA5179}" type="presOf" srcId="{11AFC40C-A290-4EB9-BC5E-E62D1DECE5B3}" destId="{5528161F-9082-4CC1-A881-187F85992EA5}" srcOrd="1" destOrd="0" presId="urn:microsoft.com/office/officeart/2008/layout/HorizontalMultiLevelHierarchy"/>
    <dgm:cxn modelId="{08EDD0EB-5954-4FE6-AA7E-3CF5BA0FBC20}" type="presOf" srcId="{80E34563-99B9-47B0-86D1-60B8F3AB5E75}" destId="{0AA775F3-BD3D-4DD7-9060-22F990DD9D02}" srcOrd="0" destOrd="0" presId="urn:microsoft.com/office/officeart/2008/layout/HorizontalMultiLevelHierarchy"/>
    <dgm:cxn modelId="{17BC0422-2494-4553-887D-672E1A7E2DA8}" type="presOf" srcId="{9050964B-360F-4FA8-9D61-9AC248492726}" destId="{FFEA8CAC-78BD-4F55-AF21-D063ED540BD8}" srcOrd="0" destOrd="0" presId="urn:microsoft.com/office/officeart/2008/layout/HorizontalMultiLevelHierarchy"/>
    <dgm:cxn modelId="{22726546-BAB6-48C7-8831-F182106165D8}" type="presOf" srcId="{93C80503-45D3-4371-8CEC-8555AA8EE1D0}" destId="{4A57E9F0-C2F1-452A-A7DA-14FA5F26459D}" srcOrd="1" destOrd="0" presId="urn:microsoft.com/office/officeart/2008/layout/HorizontalMultiLevelHierarchy"/>
    <dgm:cxn modelId="{D651E686-445F-46D9-A8C8-9A3956AFE491}" type="presOf" srcId="{6FACBE37-80EB-48D0-A0A1-1F4728831E9F}" destId="{B0C96BC2-2F86-4C07-89B2-1F2DC2255B8D}" srcOrd="1" destOrd="0" presId="urn:microsoft.com/office/officeart/2008/layout/HorizontalMultiLevelHierarchy"/>
    <dgm:cxn modelId="{07BE5AFD-D50C-4BEE-826F-662E75976CC2}" type="presOf" srcId="{74B3BBF6-FD6C-460C-9365-41AE4157492B}" destId="{90930832-DE2B-41F9-B840-A361B8621D2E}" srcOrd="1" destOrd="0" presId="urn:microsoft.com/office/officeart/2008/layout/HorizontalMultiLevelHierarchy"/>
    <dgm:cxn modelId="{9337F921-1F0C-4127-842C-7241E637DE3D}" srcId="{159A74D7-4E7C-4999-A2A1-AC29FE0BF4FF}" destId="{C6819865-CD90-47D1-A989-BF5ABB4E3EDB}" srcOrd="2" destOrd="0" parTransId="{C9F58A36-22F5-4DC3-8A18-433D12441E16}" sibTransId="{7FC7EFBE-0C2E-4968-BE88-4E3EF39E25BD}"/>
    <dgm:cxn modelId="{772B34CD-F8CB-43D4-889E-2B3A742F9CD3}" type="presOf" srcId="{C9F58A36-22F5-4DC3-8A18-433D12441E16}" destId="{EB7B9B9D-2BD3-4050-8021-D1FDFEBE41CF}" srcOrd="0" destOrd="0" presId="urn:microsoft.com/office/officeart/2008/layout/HorizontalMultiLevelHierarchy"/>
    <dgm:cxn modelId="{7AC74E08-A477-4D7D-B358-750FB8FE224C}" srcId="{88C81AA5-527C-43BA-BAB1-56D49EA495FB}" destId="{AA15D619-F8AF-4AC8-A9CE-CE91419D4402}" srcOrd="1" destOrd="0" parTransId="{93C80503-45D3-4371-8CEC-8555AA8EE1D0}" sibTransId="{BBF31FD2-B9BA-47C9-8DB4-662BAACFD2D6}"/>
    <dgm:cxn modelId="{3EF08D17-AF60-4BA9-B8A9-43F2F2AEE8D3}" srcId="{35B0F945-17E6-4D7C-99BA-7A9E5267747D}" destId="{E37196F4-E662-449F-A176-707CDE727B0F}" srcOrd="0" destOrd="0" parTransId="{9050964B-360F-4FA8-9D61-9AC248492726}" sibTransId="{1C9D7853-6ED8-4BF7-A509-BF3B1763CE5B}"/>
    <dgm:cxn modelId="{6DD4A257-1D52-4B00-AAD6-BF0847B44635}" type="presOf" srcId="{9F48FDCA-66BD-41DC-91DC-924E8790374E}" destId="{C7F637CE-5496-4DAF-9429-18077FE26B5E}" srcOrd="0" destOrd="0" presId="urn:microsoft.com/office/officeart/2008/layout/HorizontalMultiLevelHierarchy"/>
    <dgm:cxn modelId="{1E704F4B-2939-4841-A127-BBCAE7628BDE}" srcId="{D065363F-91B3-4EB1-95E9-2FAC851EF291}" destId="{9F48FDCA-66BD-41DC-91DC-924E8790374E}" srcOrd="2" destOrd="0" parTransId="{E1C36312-F3CB-47EB-9B06-077EC4FAFCEC}" sibTransId="{CAE1DB2D-5BD7-401F-AA95-2CFC64C81B44}"/>
    <dgm:cxn modelId="{8CB49463-4B49-4DF2-9665-19319B6977CB}" type="presOf" srcId="{8A02121D-95F1-4E7F-9FFF-F0E1243B21C0}" destId="{2BE4CBED-4A49-4AEA-AAFB-CFB116CEC6C9}" srcOrd="1" destOrd="0" presId="urn:microsoft.com/office/officeart/2008/layout/HorizontalMultiLevelHierarchy"/>
    <dgm:cxn modelId="{30F0513D-766C-4F6A-B63B-3FD0BBDC0E7E}" srcId="{159A74D7-4E7C-4999-A2A1-AC29FE0BF4FF}" destId="{DDD0E16B-3E88-4190-AFB6-9E5436912E60}" srcOrd="0" destOrd="0" parTransId="{6FACBE37-80EB-48D0-A0A1-1F4728831E9F}" sibTransId="{55505A4E-4B9F-4D62-B907-57A241E4256C}"/>
    <dgm:cxn modelId="{D2351663-286F-42F5-B496-14F89C51CBCA}" type="presOf" srcId="{9050964B-360F-4FA8-9D61-9AC248492726}" destId="{764F17F5-B06A-4793-B7C1-F9BF1DF7FDF2}" srcOrd="1" destOrd="0" presId="urn:microsoft.com/office/officeart/2008/layout/HorizontalMultiLevelHierarchy"/>
    <dgm:cxn modelId="{8C742B5B-0AE5-4B0E-AB1E-757CEB56F49E}" type="presOf" srcId="{B58BFE50-1779-445C-BAAD-161040E36BEC}" destId="{70997E4A-1A0A-4CCD-B603-F2B8F13EF4D9}" srcOrd="0" destOrd="0" presId="urn:microsoft.com/office/officeart/2008/layout/HorizontalMultiLevelHierarchy"/>
    <dgm:cxn modelId="{EC9821F1-8F7E-4525-9B03-01F4CFE9A234}" type="presOf" srcId="{C9F58A36-22F5-4DC3-8A18-433D12441E16}" destId="{B479F475-9675-423D-AD43-7AACFD75C83F}" srcOrd="1" destOrd="0" presId="urn:microsoft.com/office/officeart/2008/layout/HorizontalMultiLevelHierarchy"/>
    <dgm:cxn modelId="{AA0C31AA-97E2-4048-8EC0-FE5716A052A0}" type="presOf" srcId="{E1C36312-F3CB-47EB-9B06-077EC4FAFCEC}" destId="{9EA17EBF-F258-4B92-9DDE-AD7EDC058EA2}" srcOrd="1" destOrd="0" presId="urn:microsoft.com/office/officeart/2008/layout/HorizontalMultiLevelHierarchy"/>
    <dgm:cxn modelId="{1EC0AEE7-2026-4E05-ABC2-DD1235642C2E}" srcId="{35B0F945-17E6-4D7C-99BA-7A9E5267747D}" destId="{18719D21-51CB-462F-95D4-15F9CB19DD7D}" srcOrd="1" destOrd="0" parTransId="{B474B0DF-AFC7-4547-B784-23700F6DD8BA}" sibTransId="{6DF5189C-5BB0-4662-9234-C70DC3040CF9}"/>
    <dgm:cxn modelId="{8930BEE3-6129-4024-90ED-600FEDF6CBE6}" type="presOf" srcId="{F0A679C6-93DD-4100-B9EE-E38FEF70AE90}" destId="{CDFED1EE-0C69-41D5-9892-B9E04CB4B7B2}" srcOrd="0" destOrd="0" presId="urn:microsoft.com/office/officeart/2008/layout/HorizontalMultiLevelHierarchy"/>
    <dgm:cxn modelId="{A00C125B-A0E2-4E5E-A4FC-2EF469A5774A}" type="presOf" srcId="{11AFC40C-A290-4EB9-BC5E-E62D1DECE5B3}" destId="{FD153886-95CB-46F6-B7F8-4969B7D67DB8}" srcOrd="0" destOrd="0" presId="urn:microsoft.com/office/officeart/2008/layout/HorizontalMultiLevelHierarchy"/>
    <dgm:cxn modelId="{D5AEE892-8B66-4690-96AC-2CCAE884FCAA}" type="presOf" srcId="{B0F31D82-C559-44A5-A84A-A09B07A72635}" destId="{AC1135C6-E73C-466C-9B1B-CF7EBBE17A22}" srcOrd="0" destOrd="0" presId="urn:microsoft.com/office/officeart/2008/layout/HorizontalMultiLevelHierarchy"/>
    <dgm:cxn modelId="{57CEA95C-EAD1-4B25-8209-58804ED50FAB}" srcId="{88C81AA5-527C-43BA-BAB1-56D49EA495FB}" destId="{1A4CEB96-1FC5-4A82-B043-E878A5025EF8}" srcOrd="2" destOrd="0" parTransId="{8A02121D-95F1-4E7F-9FFF-F0E1243B21C0}" sibTransId="{4F2DF451-2D20-4EEA-866E-0F789AD413B7}"/>
    <dgm:cxn modelId="{407F92F8-2B31-4918-A58A-4D66A0FFDB3A}" type="presOf" srcId="{DDD0E16B-3E88-4190-AFB6-9E5436912E60}" destId="{20BED083-E9E8-42D3-AA03-E0754B85BE5B}" srcOrd="0" destOrd="0" presId="urn:microsoft.com/office/officeart/2008/layout/HorizontalMultiLevelHierarchy"/>
    <dgm:cxn modelId="{62FC7DC6-49C8-414F-9991-5FA3741C8635}" type="presOf" srcId="{C22D79C6-4F7E-4C5F-A121-A553BE0C33E9}" destId="{A7807D4A-8254-4473-9FF9-BC72264F55AB}" srcOrd="1" destOrd="0" presId="urn:microsoft.com/office/officeart/2008/layout/HorizontalMultiLevelHierarchy"/>
    <dgm:cxn modelId="{8121730A-3BBD-49B5-93D6-AAD09D338E7E}" type="presOf" srcId="{B474B0DF-AFC7-4547-B784-23700F6DD8BA}" destId="{CA934D05-BDD6-4D69-928C-ED250D2F0582}" srcOrd="0" destOrd="0" presId="urn:microsoft.com/office/officeart/2008/layout/HorizontalMultiLevelHierarchy"/>
    <dgm:cxn modelId="{3A2D4727-2296-40F6-A09D-BDA03C01FA62}" srcId="{88C81AA5-527C-43BA-BAB1-56D49EA495FB}" destId="{EFCC6D9D-9B75-453B-86B6-9C6BC1EE8D74}" srcOrd="0" destOrd="0" parTransId="{B58BFE50-1779-445C-BAAD-161040E36BEC}" sibTransId="{73987615-7A45-4B10-B427-DDF02D3E23E3}"/>
    <dgm:cxn modelId="{9BDFABDE-086F-4D69-B525-0F3059AB4AF7}" srcId="{C6819865-CD90-47D1-A989-BF5ABB4E3EDB}" destId="{52F84388-CA36-4642-9905-B9F8D5FCE8CD}" srcOrd="0" destOrd="0" parTransId="{F2834F55-EFE1-4BA0-8BAC-8047F5D585B1}" sibTransId="{C1DDCFA0-2C1A-4B2D-A9EC-B87027632170}"/>
    <dgm:cxn modelId="{C1E58B7B-1273-4C1E-8258-AB7E1568C0CA}" srcId="{B1B20C10-520D-48C2-B3AA-6AABF5624CE0}" destId="{88C81AA5-527C-43BA-BAB1-56D49EA495FB}" srcOrd="1" destOrd="0" parTransId="{11AFC40C-A290-4EB9-BC5E-E62D1DECE5B3}" sibTransId="{F51CD4A7-6CAE-488B-8E3E-56BDA34065CC}"/>
    <dgm:cxn modelId="{FFCB72C9-DA60-4BBE-A4D0-EDF5116715AD}" type="presOf" srcId="{74B3BBF6-FD6C-460C-9365-41AE4157492B}" destId="{189AE919-2C73-4C9B-A0A8-D18EC4F5B2A6}" srcOrd="0" destOrd="0" presId="urn:microsoft.com/office/officeart/2008/layout/HorizontalMultiLevelHierarchy"/>
    <dgm:cxn modelId="{17820E4A-00FB-4022-9839-6E28D1C3808C}" type="presOf" srcId="{E1C36312-F3CB-47EB-9B06-077EC4FAFCEC}" destId="{2075CFAB-CEFE-41C0-9698-9BCD494A45A1}" srcOrd="0" destOrd="0" presId="urn:microsoft.com/office/officeart/2008/layout/HorizontalMultiLevelHierarchy"/>
    <dgm:cxn modelId="{0E0759E1-2C1F-40DC-8558-1D0F1B9C0FC4}" type="presOf" srcId="{F74579BA-EB8C-442C-961D-632D30F919C2}" destId="{06F3EB99-508D-4859-9338-D5B5C3A5B1DF}" srcOrd="0" destOrd="0" presId="urn:microsoft.com/office/officeart/2008/layout/HorizontalMultiLevelHierarchy"/>
    <dgm:cxn modelId="{14B1010E-8F8F-477E-9BC4-208374E16F12}" type="presOf" srcId="{C6819865-CD90-47D1-A989-BF5ABB4E3EDB}" destId="{CD346B4D-23EA-4591-8ED2-ADAD52F276E6}" srcOrd="0" destOrd="0" presId="urn:microsoft.com/office/officeart/2008/layout/HorizontalMultiLevelHierarchy"/>
    <dgm:cxn modelId="{5FC51FFB-97FF-4282-BC7A-D87ED5204011}" type="presOf" srcId="{F0A679C6-93DD-4100-B9EE-E38FEF70AE90}" destId="{7FCCE9A1-2F17-47BB-8DC7-E39CD54C742C}" srcOrd="1" destOrd="0" presId="urn:microsoft.com/office/officeart/2008/layout/HorizontalMultiLevelHierarchy"/>
    <dgm:cxn modelId="{F0CD190C-1089-4154-8311-4D42639B6372}" type="presOf" srcId="{F74579BA-EB8C-442C-961D-632D30F919C2}" destId="{21CAE591-F51A-479E-81DA-6E13A7D019A9}" srcOrd="1" destOrd="0" presId="urn:microsoft.com/office/officeart/2008/layout/HorizontalMultiLevelHierarchy"/>
    <dgm:cxn modelId="{473458CB-D513-4BC8-87A1-B32D20CE4E69}" type="presOf" srcId="{1A4CEB96-1FC5-4A82-B043-E878A5025EF8}" destId="{801D3762-2AD4-40C5-9FA7-98EE964D51A2}" srcOrd="0" destOrd="0" presId="urn:microsoft.com/office/officeart/2008/layout/HorizontalMultiLevelHierarchy"/>
    <dgm:cxn modelId="{D1282216-7984-4F74-8CD3-8731A704DEAB}" type="presOf" srcId="{F2834F55-EFE1-4BA0-8BAC-8047F5D585B1}" destId="{797702A1-2165-483B-97F7-2B85C04A5490}" srcOrd="0" destOrd="0" presId="urn:microsoft.com/office/officeart/2008/layout/HorizontalMultiLevelHierarchy"/>
    <dgm:cxn modelId="{91355BCD-935B-4F02-B3FB-5F95D6CD1298}" type="presOf" srcId="{5D61C2CD-048B-4535-AE25-7B7130BA8D33}" destId="{2A89BFCC-A2B0-40BC-89A7-79412D4F2EB5}" srcOrd="0" destOrd="0" presId="urn:microsoft.com/office/officeart/2008/layout/HorizontalMultiLevelHierarchy"/>
    <dgm:cxn modelId="{ABA57757-089C-4F99-A411-29029A0292C4}" type="presParOf" srcId="{0AA775F3-BD3D-4DD7-9060-22F990DD9D02}" destId="{8652AF24-BFCB-49DB-B376-A44DD3A5EFF4}" srcOrd="0" destOrd="0" presId="urn:microsoft.com/office/officeart/2008/layout/HorizontalMultiLevelHierarchy"/>
    <dgm:cxn modelId="{5E394742-F8AF-44C6-834C-87931D4F28F0}" type="presParOf" srcId="{8652AF24-BFCB-49DB-B376-A44DD3A5EFF4}" destId="{53BD3C3B-A880-4C98-A6A1-B7D6562BB5A3}" srcOrd="0" destOrd="0" presId="urn:microsoft.com/office/officeart/2008/layout/HorizontalMultiLevelHierarchy"/>
    <dgm:cxn modelId="{2418CB83-B6DB-47BC-A98B-2F808DFAF679}" type="presParOf" srcId="{8652AF24-BFCB-49DB-B376-A44DD3A5EFF4}" destId="{47CBB482-F25F-4032-9875-07EB75E12218}" srcOrd="1" destOrd="0" presId="urn:microsoft.com/office/officeart/2008/layout/HorizontalMultiLevelHierarchy"/>
    <dgm:cxn modelId="{49AB51E3-0224-4EEB-BFF2-D273862F9950}" type="presParOf" srcId="{47CBB482-F25F-4032-9875-07EB75E12218}" destId="{6AA4BAAD-665E-4143-8C7C-63359A46B30E}" srcOrd="0" destOrd="0" presId="urn:microsoft.com/office/officeart/2008/layout/HorizontalMultiLevelHierarchy"/>
    <dgm:cxn modelId="{CA43C1BA-1780-4840-8269-DD918296E81D}" type="presParOf" srcId="{6AA4BAAD-665E-4143-8C7C-63359A46B30E}" destId="{B0C96BC2-2F86-4C07-89B2-1F2DC2255B8D}" srcOrd="0" destOrd="0" presId="urn:microsoft.com/office/officeart/2008/layout/HorizontalMultiLevelHierarchy"/>
    <dgm:cxn modelId="{7B9EBB34-2F8A-4BE9-8406-61D74BB5A2F5}" type="presParOf" srcId="{47CBB482-F25F-4032-9875-07EB75E12218}" destId="{48E02EC5-0646-4968-8F61-32156A8FDDA4}" srcOrd="1" destOrd="0" presId="urn:microsoft.com/office/officeart/2008/layout/HorizontalMultiLevelHierarchy"/>
    <dgm:cxn modelId="{5439AD67-43A2-4973-9E17-3DC38E2BEA4F}" type="presParOf" srcId="{48E02EC5-0646-4968-8F61-32156A8FDDA4}" destId="{20BED083-E9E8-42D3-AA03-E0754B85BE5B}" srcOrd="0" destOrd="0" presId="urn:microsoft.com/office/officeart/2008/layout/HorizontalMultiLevelHierarchy"/>
    <dgm:cxn modelId="{64EA7B50-0F52-461E-9B11-A5E6E3D8B1CC}" type="presParOf" srcId="{48E02EC5-0646-4968-8F61-32156A8FDDA4}" destId="{EBF3035C-5F74-4FBB-8462-ECF9F0FA777E}" srcOrd="1" destOrd="0" presId="urn:microsoft.com/office/officeart/2008/layout/HorizontalMultiLevelHierarchy"/>
    <dgm:cxn modelId="{FE2B9A23-DE57-4E7B-829B-7C56F3F00CFB}" type="presParOf" srcId="{EBF3035C-5F74-4FBB-8462-ECF9F0FA777E}" destId="{189AE919-2C73-4C9B-A0A8-D18EC4F5B2A6}" srcOrd="0" destOrd="0" presId="urn:microsoft.com/office/officeart/2008/layout/HorizontalMultiLevelHierarchy"/>
    <dgm:cxn modelId="{61F94690-038E-47E3-B367-8B59C2B4A832}" type="presParOf" srcId="{189AE919-2C73-4C9B-A0A8-D18EC4F5B2A6}" destId="{90930832-DE2B-41F9-B840-A361B8621D2E}" srcOrd="0" destOrd="0" presId="urn:microsoft.com/office/officeart/2008/layout/HorizontalMultiLevelHierarchy"/>
    <dgm:cxn modelId="{D37229A1-3620-4AB7-A850-AAB6E2DFC8FD}" type="presParOf" srcId="{EBF3035C-5F74-4FBB-8462-ECF9F0FA777E}" destId="{D049205C-52CB-4E3F-94E2-77188AFF35BF}" srcOrd="1" destOrd="0" presId="urn:microsoft.com/office/officeart/2008/layout/HorizontalMultiLevelHierarchy"/>
    <dgm:cxn modelId="{7883E288-E1DD-4043-A8FE-75DBE5617D7D}" type="presParOf" srcId="{D049205C-52CB-4E3F-94E2-77188AFF35BF}" destId="{0C5F2ABE-8AD2-4B8F-89FE-BFEA6F07D64A}" srcOrd="0" destOrd="0" presId="urn:microsoft.com/office/officeart/2008/layout/HorizontalMultiLevelHierarchy"/>
    <dgm:cxn modelId="{8E9F8B8A-F4EF-417D-B0C7-6A868A49554E}" type="presParOf" srcId="{D049205C-52CB-4E3F-94E2-77188AFF35BF}" destId="{B603A93A-D941-49B3-AC3A-559042A1CA14}" srcOrd="1" destOrd="0" presId="urn:microsoft.com/office/officeart/2008/layout/HorizontalMultiLevelHierarchy"/>
    <dgm:cxn modelId="{C331A4DB-E19D-48D1-AD3C-63C2A3A72F2F}" type="presParOf" srcId="{B603A93A-D941-49B3-AC3A-559042A1CA14}" destId="{FFEA8CAC-78BD-4F55-AF21-D063ED540BD8}" srcOrd="0" destOrd="0" presId="urn:microsoft.com/office/officeart/2008/layout/HorizontalMultiLevelHierarchy"/>
    <dgm:cxn modelId="{12B0E344-6560-4A95-84C1-25A7377D32A8}" type="presParOf" srcId="{FFEA8CAC-78BD-4F55-AF21-D063ED540BD8}" destId="{764F17F5-B06A-4793-B7C1-F9BF1DF7FDF2}" srcOrd="0" destOrd="0" presId="urn:microsoft.com/office/officeart/2008/layout/HorizontalMultiLevelHierarchy"/>
    <dgm:cxn modelId="{1189B9C5-CB9D-46A3-B254-3F12A7631F51}" type="presParOf" srcId="{B603A93A-D941-49B3-AC3A-559042A1CA14}" destId="{1E6CE1C1-63C2-4D25-9E6E-B5EEA55C31F6}" srcOrd="1" destOrd="0" presId="urn:microsoft.com/office/officeart/2008/layout/HorizontalMultiLevelHierarchy"/>
    <dgm:cxn modelId="{F7EFB550-C577-46BA-8B62-CE18B381B3AA}" type="presParOf" srcId="{1E6CE1C1-63C2-4D25-9E6E-B5EEA55C31F6}" destId="{B303397F-A876-43BE-8B11-3667AAEA72C9}" srcOrd="0" destOrd="0" presId="urn:microsoft.com/office/officeart/2008/layout/HorizontalMultiLevelHierarchy"/>
    <dgm:cxn modelId="{1308EA7B-3A37-4051-9ECD-A0AA3CCA1F01}" type="presParOf" srcId="{1E6CE1C1-63C2-4D25-9E6E-B5EEA55C31F6}" destId="{4746C044-712D-40F1-A70A-75724F4E6003}" srcOrd="1" destOrd="0" presId="urn:microsoft.com/office/officeart/2008/layout/HorizontalMultiLevelHierarchy"/>
    <dgm:cxn modelId="{02C4250D-D434-4157-B1EA-05EBC400F104}" type="presParOf" srcId="{B603A93A-D941-49B3-AC3A-559042A1CA14}" destId="{CA934D05-BDD6-4D69-928C-ED250D2F0582}" srcOrd="2" destOrd="0" presId="urn:microsoft.com/office/officeart/2008/layout/HorizontalMultiLevelHierarchy"/>
    <dgm:cxn modelId="{5AF2A7C1-24D9-4BB7-86CF-49517A1184BE}" type="presParOf" srcId="{CA934D05-BDD6-4D69-928C-ED250D2F0582}" destId="{C66A4714-AE9E-4286-8799-E640FAABECC5}" srcOrd="0" destOrd="0" presId="urn:microsoft.com/office/officeart/2008/layout/HorizontalMultiLevelHierarchy"/>
    <dgm:cxn modelId="{A5DB6974-07CD-48AA-9A7F-497B023BC0A9}" type="presParOf" srcId="{B603A93A-D941-49B3-AC3A-559042A1CA14}" destId="{4E9F4036-9F2B-4ADC-B1D2-A6239034EBE6}" srcOrd="3" destOrd="0" presId="urn:microsoft.com/office/officeart/2008/layout/HorizontalMultiLevelHierarchy"/>
    <dgm:cxn modelId="{B14E717E-6324-44EA-956B-B302F5218C7F}" type="presParOf" srcId="{4E9F4036-9F2B-4ADC-B1D2-A6239034EBE6}" destId="{3AC58CDF-5883-491D-AB21-63A95B8C4680}" srcOrd="0" destOrd="0" presId="urn:microsoft.com/office/officeart/2008/layout/HorizontalMultiLevelHierarchy"/>
    <dgm:cxn modelId="{2B8BEA58-C58D-4B93-874E-02485F738EBF}" type="presParOf" srcId="{4E9F4036-9F2B-4ADC-B1D2-A6239034EBE6}" destId="{45A47B20-7255-4404-94BF-72DFFDD454A8}" srcOrd="1" destOrd="0" presId="urn:microsoft.com/office/officeart/2008/layout/HorizontalMultiLevelHierarchy"/>
    <dgm:cxn modelId="{1C036C85-6C1A-481B-A7C0-17C1C65765AE}" type="presParOf" srcId="{47CBB482-F25F-4032-9875-07EB75E12218}" destId="{CDFED1EE-0C69-41D5-9892-B9E04CB4B7B2}" srcOrd="2" destOrd="0" presId="urn:microsoft.com/office/officeart/2008/layout/HorizontalMultiLevelHierarchy"/>
    <dgm:cxn modelId="{D594B4A9-AB89-4A06-A85F-B4C53E6C6F22}" type="presParOf" srcId="{CDFED1EE-0C69-41D5-9892-B9E04CB4B7B2}" destId="{7FCCE9A1-2F17-47BB-8DC7-E39CD54C742C}" srcOrd="0" destOrd="0" presId="urn:microsoft.com/office/officeart/2008/layout/HorizontalMultiLevelHierarchy"/>
    <dgm:cxn modelId="{9788A806-A3C9-4C22-ACFF-20AC9932404C}" type="presParOf" srcId="{47CBB482-F25F-4032-9875-07EB75E12218}" destId="{7024024C-A43F-48D6-8DEA-D70A85585FEF}" srcOrd="3" destOrd="0" presId="urn:microsoft.com/office/officeart/2008/layout/HorizontalMultiLevelHierarchy"/>
    <dgm:cxn modelId="{B96EFFE0-23B6-4E31-B19D-7FB85B61CAC5}" type="presParOf" srcId="{7024024C-A43F-48D6-8DEA-D70A85585FEF}" destId="{9088F1C9-FCA6-405B-BE9C-A28D2E43E6AF}" srcOrd="0" destOrd="0" presId="urn:microsoft.com/office/officeart/2008/layout/HorizontalMultiLevelHierarchy"/>
    <dgm:cxn modelId="{C34D7276-4153-42DA-81B8-1A282FD50BD8}" type="presParOf" srcId="{7024024C-A43F-48D6-8DEA-D70A85585FEF}" destId="{3FBF6EC6-F419-4E5E-B752-4726AC74BFC8}" srcOrd="1" destOrd="0" presId="urn:microsoft.com/office/officeart/2008/layout/HorizontalMultiLevelHierarchy"/>
    <dgm:cxn modelId="{D8160D00-78FB-405A-B75E-2C05CA9E4481}" type="presParOf" srcId="{3FBF6EC6-F419-4E5E-B752-4726AC74BFC8}" destId="{06F3EB99-508D-4859-9338-D5B5C3A5B1DF}" srcOrd="0" destOrd="0" presId="urn:microsoft.com/office/officeart/2008/layout/HorizontalMultiLevelHierarchy"/>
    <dgm:cxn modelId="{77D5AD47-7043-4F39-B15C-BD7E68F74AD3}" type="presParOf" srcId="{06F3EB99-508D-4859-9338-D5B5C3A5B1DF}" destId="{21CAE591-F51A-479E-81DA-6E13A7D019A9}" srcOrd="0" destOrd="0" presId="urn:microsoft.com/office/officeart/2008/layout/HorizontalMultiLevelHierarchy"/>
    <dgm:cxn modelId="{CECCADBD-950B-449D-8E11-C1EA8366A78E}" type="presParOf" srcId="{3FBF6EC6-F419-4E5E-B752-4726AC74BFC8}" destId="{E62FCEAE-5019-4921-830F-09177682263E}" srcOrd="1" destOrd="0" presId="urn:microsoft.com/office/officeart/2008/layout/HorizontalMultiLevelHierarchy"/>
    <dgm:cxn modelId="{071F737E-89DA-403F-99A1-251E4760D744}" type="presParOf" srcId="{E62FCEAE-5019-4921-830F-09177682263E}" destId="{59DBB422-4788-4A1B-96C5-4085D891AB36}" srcOrd="0" destOrd="0" presId="urn:microsoft.com/office/officeart/2008/layout/HorizontalMultiLevelHierarchy"/>
    <dgm:cxn modelId="{E0C55BAF-362C-4451-86D6-944D8AF4BE1B}" type="presParOf" srcId="{E62FCEAE-5019-4921-830F-09177682263E}" destId="{93BB115F-14BC-442D-BC7A-A4F0587D88D2}" srcOrd="1" destOrd="0" presId="urn:microsoft.com/office/officeart/2008/layout/HorizontalMultiLevelHierarchy"/>
    <dgm:cxn modelId="{B3D8A02F-FA8B-4129-8B06-9D2E58220E0E}" type="presParOf" srcId="{93BB115F-14BC-442D-BC7A-A4F0587D88D2}" destId="{5BE7FAB9-7EEE-40D1-8D25-8F540911A819}" srcOrd="0" destOrd="0" presId="urn:microsoft.com/office/officeart/2008/layout/HorizontalMultiLevelHierarchy"/>
    <dgm:cxn modelId="{736D7616-794E-41E3-BAAA-6DC2FEA365DE}" type="presParOf" srcId="{5BE7FAB9-7EEE-40D1-8D25-8F540911A819}" destId="{DB404267-4657-47D5-92D7-2CF9A8574984}" srcOrd="0" destOrd="0" presId="urn:microsoft.com/office/officeart/2008/layout/HorizontalMultiLevelHierarchy"/>
    <dgm:cxn modelId="{17A4103B-02A7-4151-BE0D-D871875B7F85}" type="presParOf" srcId="{93BB115F-14BC-442D-BC7A-A4F0587D88D2}" destId="{22BC2FBD-44AA-4A1F-9B30-2EDD2A5602F4}" srcOrd="1" destOrd="0" presId="urn:microsoft.com/office/officeart/2008/layout/HorizontalMultiLevelHierarchy"/>
    <dgm:cxn modelId="{F2586AE2-2FD8-4F00-9D6C-B36A19B853BA}" type="presParOf" srcId="{22BC2FBD-44AA-4A1F-9B30-2EDD2A5602F4}" destId="{2A89BFCC-A2B0-40BC-89A7-79412D4F2EB5}" srcOrd="0" destOrd="0" presId="urn:microsoft.com/office/officeart/2008/layout/HorizontalMultiLevelHierarchy"/>
    <dgm:cxn modelId="{D814232D-CF54-4F0F-B8ED-C66966F974FC}" type="presParOf" srcId="{22BC2FBD-44AA-4A1F-9B30-2EDD2A5602F4}" destId="{ECD273C5-B192-4F57-AD5E-B83AED09EFD5}" srcOrd="1" destOrd="0" presId="urn:microsoft.com/office/officeart/2008/layout/HorizontalMultiLevelHierarchy"/>
    <dgm:cxn modelId="{7BADED78-7369-4F19-A9AC-FE561E8AE3CC}" type="presParOf" srcId="{93BB115F-14BC-442D-BC7A-A4F0587D88D2}" destId="{47DC13F6-0B43-4A49-B119-F81345F56DEC}" srcOrd="2" destOrd="0" presId="urn:microsoft.com/office/officeart/2008/layout/HorizontalMultiLevelHierarchy"/>
    <dgm:cxn modelId="{F1975F06-CE34-4F6E-934E-7274C47278FF}" type="presParOf" srcId="{47DC13F6-0B43-4A49-B119-F81345F56DEC}" destId="{A7807D4A-8254-4473-9FF9-BC72264F55AB}" srcOrd="0" destOrd="0" presId="urn:microsoft.com/office/officeart/2008/layout/HorizontalMultiLevelHierarchy"/>
    <dgm:cxn modelId="{A528A944-9D36-48C9-9545-F359A3A0A8F5}" type="presParOf" srcId="{93BB115F-14BC-442D-BC7A-A4F0587D88D2}" destId="{9AE9348A-E3F6-4E5D-9A2C-6080F503964F}" srcOrd="3" destOrd="0" presId="urn:microsoft.com/office/officeart/2008/layout/HorizontalMultiLevelHierarchy"/>
    <dgm:cxn modelId="{0559C584-C1C8-418A-9D19-1F327AB1DD25}" type="presParOf" srcId="{9AE9348A-E3F6-4E5D-9A2C-6080F503964F}" destId="{AC1135C6-E73C-466C-9B1B-CF7EBBE17A22}" srcOrd="0" destOrd="0" presId="urn:microsoft.com/office/officeart/2008/layout/HorizontalMultiLevelHierarchy"/>
    <dgm:cxn modelId="{0E4A78E1-D86E-40A5-8CB8-3F0B43C53743}" type="presParOf" srcId="{9AE9348A-E3F6-4E5D-9A2C-6080F503964F}" destId="{38D9872B-20E4-4E6A-8FF3-7D56C7C07886}" srcOrd="1" destOrd="0" presId="urn:microsoft.com/office/officeart/2008/layout/HorizontalMultiLevelHierarchy"/>
    <dgm:cxn modelId="{3716B914-3F6F-498C-B38A-CA1A19264BE9}" type="presParOf" srcId="{93BB115F-14BC-442D-BC7A-A4F0587D88D2}" destId="{2075CFAB-CEFE-41C0-9698-9BCD494A45A1}" srcOrd="4" destOrd="0" presId="urn:microsoft.com/office/officeart/2008/layout/HorizontalMultiLevelHierarchy"/>
    <dgm:cxn modelId="{1650B37B-B11C-4FBC-B28C-7833ABD8222C}" type="presParOf" srcId="{2075CFAB-CEFE-41C0-9698-9BCD494A45A1}" destId="{9EA17EBF-F258-4B92-9DDE-AD7EDC058EA2}" srcOrd="0" destOrd="0" presId="urn:microsoft.com/office/officeart/2008/layout/HorizontalMultiLevelHierarchy"/>
    <dgm:cxn modelId="{59F205CC-FA6A-433C-B48E-7F994423170F}" type="presParOf" srcId="{93BB115F-14BC-442D-BC7A-A4F0587D88D2}" destId="{27DBC963-F5DB-4586-81E6-F306A181203D}" srcOrd="5" destOrd="0" presId="urn:microsoft.com/office/officeart/2008/layout/HorizontalMultiLevelHierarchy"/>
    <dgm:cxn modelId="{7670E563-737B-4013-A5D8-310B1716F963}" type="presParOf" srcId="{27DBC963-F5DB-4586-81E6-F306A181203D}" destId="{C7F637CE-5496-4DAF-9429-18077FE26B5E}" srcOrd="0" destOrd="0" presId="urn:microsoft.com/office/officeart/2008/layout/HorizontalMultiLevelHierarchy"/>
    <dgm:cxn modelId="{404FCCBE-9F58-484B-99CA-22F78EC14B64}" type="presParOf" srcId="{27DBC963-F5DB-4586-81E6-F306A181203D}" destId="{5DF80C5C-79A9-474B-9F8E-1BBC43018E7F}" srcOrd="1" destOrd="0" presId="urn:microsoft.com/office/officeart/2008/layout/HorizontalMultiLevelHierarchy"/>
    <dgm:cxn modelId="{DFB2260F-F98D-4669-BE54-3C9E57AAE70D}" type="presParOf" srcId="{3FBF6EC6-F419-4E5E-B752-4726AC74BFC8}" destId="{FD153886-95CB-46F6-B7F8-4969B7D67DB8}" srcOrd="2" destOrd="0" presId="urn:microsoft.com/office/officeart/2008/layout/HorizontalMultiLevelHierarchy"/>
    <dgm:cxn modelId="{609FDE7C-7A98-40F6-8415-A8E80850502A}" type="presParOf" srcId="{FD153886-95CB-46F6-B7F8-4969B7D67DB8}" destId="{5528161F-9082-4CC1-A881-187F85992EA5}" srcOrd="0" destOrd="0" presId="urn:microsoft.com/office/officeart/2008/layout/HorizontalMultiLevelHierarchy"/>
    <dgm:cxn modelId="{194AC889-1256-4E01-B542-1213CA3A25BE}" type="presParOf" srcId="{3FBF6EC6-F419-4E5E-B752-4726AC74BFC8}" destId="{77A09D20-3AB7-48FE-ACF3-EE6F32FA63F1}" srcOrd="3" destOrd="0" presId="urn:microsoft.com/office/officeart/2008/layout/HorizontalMultiLevelHierarchy"/>
    <dgm:cxn modelId="{0ED9DC7F-2EC6-4DBB-BEB6-32523F0C671D}" type="presParOf" srcId="{77A09D20-3AB7-48FE-ACF3-EE6F32FA63F1}" destId="{0EE412C9-DFE1-47C3-A356-C3D783BC4F03}" srcOrd="0" destOrd="0" presId="urn:microsoft.com/office/officeart/2008/layout/HorizontalMultiLevelHierarchy"/>
    <dgm:cxn modelId="{010DD4FA-336D-4DC0-BEC7-08075FD2FA2B}" type="presParOf" srcId="{77A09D20-3AB7-48FE-ACF3-EE6F32FA63F1}" destId="{CFE93618-F9A6-48ED-9D59-A5AB01E2844D}" srcOrd="1" destOrd="0" presId="urn:microsoft.com/office/officeart/2008/layout/HorizontalMultiLevelHierarchy"/>
    <dgm:cxn modelId="{A1CA925A-2211-4B94-BD86-340FE258A3C7}" type="presParOf" srcId="{CFE93618-F9A6-48ED-9D59-A5AB01E2844D}" destId="{70997E4A-1A0A-4CCD-B603-F2B8F13EF4D9}" srcOrd="0" destOrd="0" presId="urn:microsoft.com/office/officeart/2008/layout/HorizontalMultiLevelHierarchy"/>
    <dgm:cxn modelId="{635DECC3-211F-4409-8473-1373768F435F}" type="presParOf" srcId="{70997E4A-1A0A-4CCD-B603-F2B8F13EF4D9}" destId="{CE8B7697-3A37-4AC7-9220-94F0B340798E}" srcOrd="0" destOrd="0" presId="urn:microsoft.com/office/officeart/2008/layout/HorizontalMultiLevelHierarchy"/>
    <dgm:cxn modelId="{A3295C9E-2C3E-4D41-AD99-DAF617312C15}" type="presParOf" srcId="{CFE93618-F9A6-48ED-9D59-A5AB01E2844D}" destId="{B7F861F3-BF8D-4446-AABE-EB9718ACF5A5}" srcOrd="1" destOrd="0" presId="urn:microsoft.com/office/officeart/2008/layout/HorizontalMultiLevelHierarchy"/>
    <dgm:cxn modelId="{DA084D62-C672-4C6D-B231-238B1831EB51}" type="presParOf" srcId="{B7F861F3-BF8D-4446-AABE-EB9718ACF5A5}" destId="{07430CE8-71E8-4370-89CE-7C96B3F596F1}" srcOrd="0" destOrd="0" presId="urn:microsoft.com/office/officeart/2008/layout/HorizontalMultiLevelHierarchy"/>
    <dgm:cxn modelId="{A9D3A16F-3DB3-4FD1-BE85-7DDEB04042BA}" type="presParOf" srcId="{B7F861F3-BF8D-4446-AABE-EB9718ACF5A5}" destId="{1AA8AADB-2412-451E-8751-146B6333A28A}" srcOrd="1" destOrd="0" presId="urn:microsoft.com/office/officeart/2008/layout/HorizontalMultiLevelHierarchy"/>
    <dgm:cxn modelId="{F7B06BEF-2A85-42F8-AFAC-09691F3AD616}" type="presParOf" srcId="{CFE93618-F9A6-48ED-9D59-A5AB01E2844D}" destId="{EB20573D-38A0-4117-8931-55A0E5D3EB2C}" srcOrd="2" destOrd="0" presId="urn:microsoft.com/office/officeart/2008/layout/HorizontalMultiLevelHierarchy"/>
    <dgm:cxn modelId="{64606292-C565-44BE-A0E4-1637E41C654B}" type="presParOf" srcId="{EB20573D-38A0-4117-8931-55A0E5D3EB2C}" destId="{4A57E9F0-C2F1-452A-A7DA-14FA5F26459D}" srcOrd="0" destOrd="0" presId="urn:microsoft.com/office/officeart/2008/layout/HorizontalMultiLevelHierarchy"/>
    <dgm:cxn modelId="{71F4C99C-B6DB-4F0A-B87F-0E74B4D5E69D}" type="presParOf" srcId="{CFE93618-F9A6-48ED-9D59-A5AB01E2844D}" destId="{37B2D6C9-62E3-45C5-B499-11A6E5A1DB7D}" srcOrd="3" destOrd="0" presId="urn:microsoft.com/office/officeart/2008/layout/HorizontalMultiLevelHierarchy"/>
    <dgm:cxn modelId="{94E1DD82-A843-4300-8DFF-5CE4194FF628}" type="presParOf" srcId="{37B2D6C9-62E3-45C5-B499-11A6E5A1DB7D}" destId="{90F67344-F311-4A65-B05E-42FA21E51D3D}" srcOrd="0" destOrd="0" presId="urn:microsoft.com/office/officeart/2008/layout/HorizontalMultiLevelHierarchy"/>
    <dgm:cxn modelId="{AA6B6021-CD96-40D6-A9AC-371E9600EDAD}" type="presParOf" srcId="{37B2D6C9-62E3-45C5-B499-11A6E5A1DB7D}" destId="{AEAD2304-4B73-4A0C-B908-807CC97F6355}" srcOrd="1" destOrd="0" presId="urn:microsoft.com/office/officeart/2008/layout/HorizontalMultiLevelHierarchy"/>
    <dgm:cxn modelId="{EC90307F-170F-482D-98BA-B1375A541912}" type="presParOf" srcId="{CFE93618-F9A6-48ED-9D59-A5AB01E2844D}" destId="{E29FD879-731C-4622-B4E0-27D2ECF59F47}" srcOrd="4" destOrd="0" presId="urn:microsoft.com/office/officeart/2008/layout/HorizontalMultiLevelHierarchy"/>
    <dgm:cxn modelId="{92278737-1A92-41AC-B9F9-4A0901216482}" type="presParOf" srcId="{E29FD879-731C-4622-B4E0-27D2ECF59F47}" destId="{2BE4CBED-4A49-4AEA-AAFB-CFB116CEC6C9}" srcOrd="0" destOrd="0" presId="urn:microsoft.com/office/officeart/2008/layout/HorizontalMultiLevelHierarchy"/>
    <dgm:cxn modelId="{89E9A043-1C35-44AB-81A0-64832F4B97C4}" type="presParOf" srcId="{CFE93618-F9A6-48ED-9D59-A5AB01E2844D}" destId="{36D75419-698D-4D98-89BD-AF95F32D0A8F}" srcOrd="5" destOrd="0" presId="urn:microsoft.com/office/officeart/2008/layout/HorizontalMultiLevelHierarchy"/>
    <dgm:cxn modelId="{EC8254B9-34FA-43B1-A8A3-AA296466F1DF}" type="presParOf" srcId="{36D75419-698D-4D98-89BD-AF95F32D0A8F}" destId="{801D3762-2AD4-40C5-9FA7-98EE964D51A2}" srcOrd="0" destOrd="0" presId="urn:microsoft.com/office/officeart/2008/layout/HorizontalMultiLevelHierarchy"/>
    <dgm:cxn modelId="{D6B78B0D-C971-4EE4-A7EE-DD3E5915EC80}" type="presParOf" srcId="{36D75419-698D-4D98-89BD-AF95F32D0A8F}" destId="{E5903C9F-49A3-4AE8-A6A0-04785105F134}" srcOrd="1" destOrd="0" presId="urn:microsoft.com/office/officeart/2008/layout/HorizontalMultiLevelHierarchy"/>
    <dgm:cxn modelId="{821BC2C4-73FD-4039-9031-C489779C2B62}" type="presParOf" srcId="{47CBB482-F25F-4032-9875-07EB75E12218}" destId="{EB7B9B9D-2BD3-4050-8021-D1FDFEBE41CF}" srcOrd="4" destOrd="0" presId="urn:microsoft.com/office/officeart/2008/layout/HorizontalMultiLevelHierarchy"/>
    <dgm:cxn modelId="{9BB7F1B0-1BCA-4F30-8F0C-028574C2F310}" type="presParOf" srcId="{EB7B9B9D-2BD3-4050-8021-D1FDFEBE41CF}" destId="{B479F475-9675-423D-AD43-7AACFD75C83F}" srcOrd="0" destOrd="0" presId="urn:microsoft.com/office/officeart/2008/layout/HorizontalMultiLevelHierarchy"/>
    <dgm:cxn modelId="{F2B43D93-2A89-4CCF-A542-346FCC45153C}" type="presParOf" srcId="{47CBB482-F25F-4032-9875-07EB75E12218}" destId="{9BF880FA-FADC-45A4-9763-156090B2DA8D}" srcOrd="5" destOrd="0" presId="urn:microsoft.com/office/officeart/2008/layout/HorizontalMultiLevelHierarchy"/>
    <dgm:cxn modelId="{3EE1372C-8B6A-4B8A-AE72-10E6441CEA25}" type="presParOf" srcId="{9BF880FA-FADC-45A4-9763-156090B2DA8D}" destId="{CD346B4D-23EA-4591-8ED2-ADAD52F276E6}" srcOrd="0" destOrd="0" presId="urn:microsoft.com/office/officeart/2008/layout/HorizontalMultiLevelHierarchy"/>
    <dgm:cxn modelId="{37A78FA0-5F89-4058-843B-1E20DA1F9EB3}" type="presParOf" srcId="{9BF880FA-FADC-45A4-9763-156090B2DA8D}" destId="{11700322-F331-40D1-8B33-113016CFE3D0}" srcOrd="1" destOrd="0" presId="urn:microsoft.com/office/officeart/2008/layout/HorizontalMultiLevelHierarchy"/>
    <dgm:cxn modelId="{D0AA6137-9788-406E-9A0C-79541CDF61D3}" type="presParOf" srcId="{11700322-F331-40D1-8B33-113016CFE3D0}" destId="{797702A1-2165-483B-97F7-2B85C04A5490}" srcOrd="0" destOrd="0" presId="urn:microsoft.com/office/officeart/2008/layout/HorizontalMultiLevelHierarchy"/>
    <dgm:cxn modelId="{FBBD4F6E-C3C4-4BEE-8C4B-F06F9140CF7A}" type="presParOf" srcId="{797702A1-2165-483B-97F7-2B85C04A5490}" destId="{1BE34BB0-3935-4630-BE44-3CA995CFDB7A}" srcOrd="0" destOrd="0" presId="urn:microsoft.com/office/officeart/2008/layout/HorizontalMultiLevelHierarchy"/>
    <dgm:cxn modelId="{898B56C7-38D9-4610-BA7C-4215182723AF}" type="presParOf" srcId="{11700322-F331-40D1-8B33-113016CFE3D0}" destId="{8F525E93-00BD-4A4E-B2B1-9E2C0D4BA608}" srcOrd="1" destOrd="0" presId="urn:microsoft.com/office/officeart/2008/layout/HorizontalMultiLevelHierarchy"/>
    <dgm:cxn modelId="{B5460244-6261-4876-AADD-AF16898F9E62}" type="presParOf" srcId="{8F525E93-00BD-4A4E-B2B1-9E2C0D4BA608}" destId="{27E9E56A-8816-48EB-945A-2C5262B1DC05}" srcOrd="0" destOrd="0" presId="urn:microsoft.com/office/officeart/2008/layout/HorizontalMultiLevelHierarchy"/>
    <dgm:cxn modelId="{97EA7193-7155-4CA2-8EC5-69C933AE4276}" type="presParOf" srcId="{8F525E93-00BD-4A4E-B2B1-9E2C0D4BA608}" destId="{093C17FE-1D4A-4B67-A67A-0ACD6F6A997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702A1-2165-483B-97F7-2B85C04A5490}">
      <dsp:nvSpPr>
        <dsp:cNvPr id="0" name=""/>
        <dsp:cNvSpPr/>
      </dsp:nvSpPr>
      <dsp:spPr>
        <a:xfrm>
          <a:off x="3793796" y="4847713"/>
          <a:ext cx="3392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9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954963" y="4884951"/>
        <a:ext cx="16964" cy="16964"/>
      </dsp:txXfrm>
    </dsp:sp>
    <dsp:sp modelId="{EB7B9B9D-2BD3-4050-8021-D1FDFEBE41CF}">
      <dsp:nvSpPr>
        <dsp:cNvPr id="0" name=""/>
        <dsp:cNvSpPr/>
      </dsp:nvSpPr>
      <dsp:spPr>
        <a:xfrm>
          <a:off x="1472148" y="2747818"/>
          <a:ext cx="339298" cy="2145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49" y="0"/>
              </a:lnTo>
              <a:lnTo>
                <a:pt x="169649" y="2145615"/>
              </a:lnTo>
              <a:lnTo>
                <a:pt x="339298" y="2145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587490" y="3766318"/>
        <a:ext cx="108613" cy="108613"/>
      </dsp:txXfrm>
    </dsp:sp>
    <dsp:sp modelId="{E29FD879-731C-4622-B4E0-27D2ECF59F47}">
      <dsp:nvSpPr>
        <dsp:cNvPr id="0" name=""/>
        <dsp:cNvSpPr/>
      </dsp:nvSpPr>
      <dsp:spPr>
        <a:xfrm>
          <a:off x="5829569" y="4145099"/>
          <a:ext cx="339298" cy="646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49" y="0"/>
              </a:lnTo>
              <a:lnTo>
                <a:pt x="169649" y="646528"/>
              </a:lnTo>
              <a:lnTo>
                <a:pt x="339298" y="646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980964" y="4450110"/>
        <a:ext cx="36507" cy="36507"/>
      </dsp:txXfrm>
    </dsp:sp>
    <dsp:sp modelId="{EB20573D-38A0-4117-8931-55A0E5D3EB2C}">
      <dsp:nvSpPr>
        <dsp:cNvPr id="0" name=""/>
        <dsp:cNvSpPr/>
      </dsp:nvSpPr>
      <dsp:spPr>
        <a:xfrm>
          <a:off x="5829569" y="4099379"/>
          <a:ext cx="3392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9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990735" y="4136617"/>
        <a:ext cx="16964" cy="16964"/>
      </dsp:txXfrm>
    </dsp:sp>
    <dsp:sp modelId="{70997E4A-1A0A-4CCD-B603-F2B8F13EF4D9}">
      <dsp:nvSpPr>
        <dsp:cNvPr id="0" name=""/>
        <dsp:cNvSpPr/>
      </dsp:nvSpPr>
      <dsp:spPr>
        <a:xfrm>
          <a:off x="5829569" y="3498571"/>
          <a:ext cx="339298" cy="646528"/>
        </a:xfrm>
        <a:custGeom>
          <a:avLst/>
          <a:gdLst/>
          <a:ahLst/>
          <a:cxnLst/>
          <a:rect l="0" t="0" r="0" b="0"/>
          <a:pathLst>
            <a:path>
              <a:moveTo>
                <a:pt x="0" y="646528"/>
              </a:moveTo>
              <a:lnTo>
                <a:pt x="169649" y="646528"/>
              </a:lnTo>
              <a:lnTo>
                <a:pt x="169649" y="0"/>
              </a:lnTo>
              <a:lnTo>
                <a:pt x="33929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980964" y="3803581"/>
        <a:ext cx="36507" cy="36507"/>
      </dsp:txXfrm>
    </dsp:sp>
    <dsp:sp modelId="{FD153886-95CB-46F6-B7F8-4969B7D67DB8}">
      <dsp:nvSpPr>
        <dsp:cNvPr id="0" name=""/>
        <dsp:cNvSpPr/>
      </dsp:nvSpPr>
      <dsp:spPr>
        <a:xfrm>
          <a:off x="3793779" y="3196805"/>
          <a:ext cx="339298" cy="948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49" y="0"/>
              </a:lnTo>
              <a:lnTo>
                <a:pt x="169649" y="948294"/>
              </a:lnTo>
              <a:lnTo>
                <a:pt x="339298" y="9482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938249" y="3645773"/>
        <a:ext cx="50358" cy="50358"/>
      </dsp:txXfrm>
    </dsp:sp>
    <dsp:sp modelId="{2075CFAB-CEFE-41C0-9698-9BCD494A45A1}">
      <dsp:nvSpPr>
        <dsp:cNvPr id="0" name=""/>
        <dsp:cNvSpPr/>
      </dsp:nvSpPr>
      <dsp:spPr>
        <a:xfrm>
          <a:off x="5829569" y="2205513"/>
          <a:ext cx="339298" cy="646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49" y="0"/>
              </a:lnTo>
              <a:lnTo>
                <a:pt x="169649" y="646528"/>
              </a:lnTo>
              <a:lnTo>
                <a:pt x="339298" y="646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980964" y="2510524"/>
        <a:ext cx="36507" cy="36507"/>
      </dsp:txXfrm>
    </dsp:sp>
    <dsp:sp modelId="{47DC13F6-0B43-4A49-B119-F81345F56DEC}">
      <dsp:nvSpPr>
        <dsp:cNvPr id="0" name=""/>
        <dsp:cNvSpPr/>
      </dsp:nvSpPr>
      <dsp:spPr>
        <a:xfrm>
          <a:off x="5829569" y="2159793"/>
          <a:ext cx="3392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9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990735" y="2197031"/>
        <a:ext cx="16964" cy="16964"/>
      </dsp:txXfrm>
    </dsp:sp>
    <dsp:sp modelId="{5BE7FAB9-7EEE-40D1-8D25-8F540911A819}">
      <dsp:nvSpPr>
        <dsp:cNvPr id="0" name=""/>
        <dsp:cNvSpPr/>
      </dsp:nvSpPr>
      <dsp:spPr>
        <a:xfrm>
          <a:off x="5829569" y="1558984"/>
          <a:ext cx="339298" cy="646528"/>
        </a:xfrm>
        <a:custGeom>
          <a:avLst/>
          <a:gdLst/>
          <a:ahLst/>
          <a:cxnLst/>
          <a:rect l="0" t="0" r="0" b="0"/>
          <a:pathLst>
            <a:path>
              <a:moveTo>
                <a:pt x="0" y="646528"/>
              </a:moveTo>
              <a:lnTo>
                <a:pt x="169649" y="646528"/>
              </a:lnTo>
              <a:lnTo>
                <a:pt x="169649" y="0"/>
              </a:lnTo>
              <a:lnTo>
                <a:pt x="33929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980964" y="1863995"/>
        <a:ext cx="36507" cy="36507"/>
      </dsp:txXfrm>
    </dsp:sp>
    <dsp:sp modelId="{06F3EB99-508D-4859-9338-D5B5C3A5B1DF}">
      <dsp:nvSpPr>
        <dsp:cNvPr id="0" name=""/>
        <dsp:cNvSpPr/>
      </dsp:nvSpPr>
      <dsp:spPr>
        <a:xfrm>
          <a:off x="3793779" y="2205513"/>
          <a:ext cx="339298" cy="991291"/>
        </a:xfrm>
        <a:custGeom>
          <a:avLst/>
          <a:gdLst/>
          <a:ahLst/>
          <a:cxnLst/>
          <a:rect l="0" t="0" r="0" b="0"/>
          <a:pathLst>
            <a:path>
              <a:moveTo>
                <a:pt x="0" y="991291"/>
              </a:moveTo>
              <a:lnTo>
                <a:pt x="169649" y="991291"/>
              </a:lnTo>
              <a:lnTo>
                <a:pt x="169649" y="0"/>
              </a:lnTo>
              <a:lnTo>
                <a:pt x="33929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937235" y="2674965"/>
        <a:ext cx="52387" cy="52387"/>
      </dsp:txXfrm>
    </dsp:sp>
    <dsp:sp modelId="{CDFED1EE-0C69-41D5-9892-B9E04CB4B7B2}">
      <dsp:nvSpPr>
        <dsp:cNvPr id="0" name=""/>
        <dsp:cNvSpPr/>
      </dsp:nvSpPr>
      <dsp:spPr>
        <a:xfrm>
          <a:off x="1472148" y="2747818"/>
          <a:ext cx="339298" cy="448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49" y="0"/>
              </a:lnTo>
              <a:lnTo>
                <a:pt x="169649" y="448987"/>
              </a:lnTo>
              <a:lnTo>
                <a:pt x="339298" y="448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627728" y="2958242"/>
        <a:ext cx="28138" cy="28138"/>
      </dsp:txXfrm>
    </dsp:sp>
    <dsp:sp modelId="{CA934D05-BDD6-4D69-928C-ED250D2F0582}">
      <dsp:nvSpPr>
        <dsp:cNvPr id="0" name=""/>
        <dsp:cNvSpPr/>
      </dsp:nvSpPr>
      <dsp:spPr>
        <a:xfrm>
          <a:off x="5848485" y="589191"/>
          <a:ext cx="339298" cy="323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49" y="0"/>
              </a:lnTo>
              <a:lnTo>
                <a:pt x="169649" y="323264"/>
              </a:lnTo>
              <a:lnTo>
                <a:pt x="339298" y="3232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6006418" y="739108"/>
        <a:ext cx="23431" cy="23431"/>
      </dsp:txXfrm>
    </dsp:sp>
    <dsp:sp modelId="{FFEA8CAC-78BD-4F55-AF21-D063ED540BD8}">
      <dsp:nvSpPr>
        <dsp:cNvPr id="0" name=""/>
        <dsp:cNvSpPr/>
      </dsp:nvSpPr>
      <dsp:spPr>
        <a:xfrm>
          <a:off x="5848485" y="265927"/>
          <a:ext cx="339298" cy="323264"/>
        </a:xfrm>
        <a:custGeom>
          <a:avLst/>
          <a:gdLst/>
          <a:ahLst/>
          <a:cxnLst/>
          <a:rect l="0" t="0" r="0" b="0"/>
          <a:pathLst>
            <a:path>
              <a:moveTo>
                <a:pt x="0" y="323264"/>
              </a:moveTo>
              <a:lnTo>
                <a:pt x="169649" y="323264"/>
              </a:lnTo>
              <a:lnTo>
                <a:pt x="169649" y="0"/>
              </a:lnTo>
              <a:lnTo>
                <a:pt x="33929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6006418" y="415843"/>
        <a:ext cx="23431" cy="23431"/>
      </dsp:txXfrm>
    </dsp:sp>
    <dsp:sp modelId="{189AE919-2C73-4C9B-A0A8-D18EC4F5B2A6}">
      <dsp:nvSpPr>
        <dsp:cNvPr id="0" name=""/>
        <dsp:cNvSpPr/>
      </dsp:nvSpPr>
      <dsp:spPr>
        <a:xfrm>
          <a:off x="3812695" y="543471"/>
          <a:ext cx="3392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9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973862" y="580709"/>
        <a:ext cx="16964" cy="16964"/>
      </dsp:txXfrm>
    </dsp:sp>
    <dsp:sp modelId="{6AA4BAAD-665E-4143-8C7C-63359A46B30E}">
      <dsp:nvSpPr>
        <dsp:cNvPr id="0" name=""/>
        <dsp:cNvSpPr/>
      </dsp:nvSpPr>
      <dsp:spPr>
        <a:xfrm>
          <a:off x="1472148" y="589191"/>
          <a:ext cx="339298" cy="2158626"/>
        </a:xfrm>
        <a:custGeom>
          <a:avLst/>
          <a:gdLst/>
          <a:ahLst/>
          <a:cxnLst/>
          <a:rect l="0" t="0" r="0" b="0"/>
          <a:pathLst>
            <a:path>
              <a:moveTo>
                <a:pt x="0" y="2158626"/>
              </a:moveTo>
              <a:lnTo>
                <a:pt x="169649" y="2158626"/>
              </a:lnTo>
              <a:lnTo>
                <a:pt x="169649" y="0"/>
              </a:lnTo>
              <a:lnTo>
                <a:pt x="33929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587169" y="1613876"/>
        <a:ext cx="109256" cy="109256"/>
      </dsp:txXfrm>
    </dsp:sp>
    <dsp:sp modelId="{53BD3C3B-A880-4C98-A6A1-B7D6562BB5A3}">
      <dsp:nvSpPr>
        <dsp:cNvPr id="0" name=""/>
        <dsp:cNvSpPr/>
      </dsp:nvSpPr>
      <dsp:spPr>
        <a:xfrm rot="16200000">
          <a:off x="-147576" y="2489206"/>
          <a:ext cx="2722226" cy="5172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Andrea Musso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(Anna Chrul, HNINP)</a:t>
          </a:r>
          <a:endParaRPr lang="en-GB" sz="1100" kern="1200" dirty="0"/>
        </a:p>
      </dsp:txBody>
      <dsp:txXfrm>
        <a:off x="-147576" y="2489206"/>
        <a:ext cx="2722226" cy="517222"/>
      </dsp:txXfrm>
    </dsp:sp>
    <dsp:sp modelId="{20BED083-E9E8-42D3-AA03-E0754B85BE5B}">
      <dsp:nvSpPr>
        <dsp:cNvPr id="0" name=""/>
        <dsp:cNvSpPr/>
      </dsp:nvSpPr>
      <dsp:spPr>
        <a:xfrm>
          <a:off x="1811446" y="287467"/>
          <a:ext cx="2001249" cy="603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Jose Manuel Gomes De Faria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SRV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Activity Leader</a:t>
          </a:r>
          <a:endParaRPr lang="en-GB" sz="1100" kern="1200" dirty="0"/>
        </a:p>
      </dsp:txBody>
      <dsp:txXfrm>
        <a:off x="1811446" y="287467"/>
        <a:ext cx="2001249" cy="603449"/>
      </dsp:txXfrm>
    </dsp:sp>
    <dsp:sp modelId="{0C5F2ABE-8AD2-4B8F-89FE-BFEA6F07D64A}">
      <dsp:nvSpPr>
        <dsp:cNvPr id="0" name=""/>
        <dsp:cNvSpPr/>
      </dsp:nvSpPr>
      <dsp:spPr>
        <a:xfrm>
          <a:off x="4151993" y="353764"/>
          <a:ext cx="1696491" cy="470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DUBNA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Aleksander </a:t>
          </a:r>
          <a:r>
            <a:rPr lang="en-US" sz="1100" kern="1200" dirty="0" err="1" smtClean="0">
              <a:solidFill>
                <a:schemeClr val="tx1"/>
              </a:solidFill>
            </a:rPr>
            <a:t>Ivanov</a:t>
          </a:r>
          <a:endParaRPr lang="en-US" sz="1100" kern="1200" dirty="0" smtClean="0">
            <a:solidFill>
              <a:schemeClr val="tx1"/>
            </a:solidFill>
          </a:endParaRPr>
        </a:p>
      </dsp:txBody>
      <dsp:txXfrm>
        <a:off x="4151993" y="353764"/>
        <a:ext cx="1696491" cy="470853"/>
      </dsp:txXfrm>
    </dsp:sp>
    <dsp:sp modelId="{B303397F-A876-43BE-8B11-3667AAEA72C9}">
      <dsp:nvSpPr>
        <dsp:cNvPr id="0" name=""/>
        <dsp:cNvSpPr/>
      </dsp:nvSpPr>
      <dsp:spPr>
        <a:xfrm>
          <a:off x="6187783" y="7316"/>
          <a:ext cx="1696491" cy="5172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Team 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March 15</a:t>
          </a:r>
          <a:r>
            <a:rPr lang="en-US" sz="1100" kern="1200" baseline="30000" dirty="0" smtClean="0"/>
            <a:t>th</a:t>
          </a:r>
          <a:r>
            <a:rPr lang="en-US" sz="1100" kern="1200" dirty="0" smtClean="0"/>
            <a:t> 2013</a:t>
          </a:r>
          <a:endParaRPr lang="en-GB" sz="1100" kern="1200" dirty="0"/>
        </a:p>
      </dsp:txBody>
      <dsp:txXfrm>
        <a:off x="6187783" y="7316"/>
        <a:ext cx="1696491" cy="517222"/>
      </dsp:txXfrm>
    </dsp:sp>
    <dsp:sp modelId="{3AC58CDF-5883-491D-AB21-63A95B8C4680}">
      <dsp:nvSpPr>
        <dsp:cNvPr id="0" name=""/>
        <dsp:cNvSpPr/>
      </dsp:nvSpPr>
      <dsp:spPr>
        <a:xfrm>
          <a:off x="6187783" y="653844"/>
          <a:ext cx="1696491" cy="5172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Team 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March 15</a:t>
          </a:r>
          <a:r>
            <a:rPr lang="en-US" sz="1100" kern="1200" baseline="30000" dirty="0" smtClean="0"/>
            <a:t>th</a:t>
          </a:r>
          <a:r>
            <a:rPr lang="en-US" sz="1100" kern="1200" dirty="0" smtClean="0"/>
            <a:t> 2013</a:t>
          </a:r>
          <a:endParaRPr lang="en-GB" sz="1100" kern="1200" dirty="0"/>
        </a:p>
      </dsp:txBody>
      <dsp:txXfrm>
        <a:off x="6187783" y="653844"/>
        <a:ext cx="1696491" cy="517222"/>
      </dsp:txXfrm>
    </dsp:sp>
    <dsp:sp modelId="{9088F1C9-FCA6-405B-BE9C-A28D2E43E6AF}">
      <dsp:nvSpPr>
        <dsp:cNvPr id="0" name=""/>
        <dsp:cNvSpPr/>
      </dsp:nvSpPr>
      <dsp:spPr>
        <a:xfrm>
          <a:off x="1811446" y="2877422"/>
          <a:ext cx="1982333" cy="6387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Alain Bastard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 Opening &amp; Closure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Activity Leader</a:t>
          </a:r>
          <a:endParaRPr lang="en-GB" sz="1100" kern="1200" dirty="0"/>
        </a:p>
      </dsp:txBody>
      <dsp:txXfrm>
        <a:off x="1811446" y="2877422"/>
        <a:ext cx="1982333" cy="638765"/>
      </dsp:txXfrm>
    </dsp:sp>
    <dsp:sp modelId="{59DBB422-4788-4A1B-96C5-4085D891AB36}">
      <dsp:nvSpPr>
        <dsp:cNvPr id="0" name=""/>
        <dsp:cNvSpPr/>
      </dsp:nvSpPr>
      <dsp:spPr>
        <a:xfrm>
          <a:off x="4133077" y="1888093"/>
          <a:ext cx="1696491" cy="634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NTUA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Dimitrios</a:t>
          </a:r>
          <a:r>
            <a:rPr lang="en-US" sz="1100" kern="1200" dirty="0" smtClean="0"/>
            <a:t> Damianoglou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</a:t>
          </a:r>
          <a:r>
            <a:rPr lang="en-US" sz="1100" kern="1200" dirty="0" err="1" smtClean="0"/>
            <a:t>Konstantinos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Razakias</a:t>
          </a:r>
          <a:r>
            <a:rPr lang="en-US" sz="1100" kern="1200" dirty="0" smtClean="0"/>
            <a:t>)</a:t>
          </a:r>
          <a:endParaRPr lang="en-GB" sz="1100" kern="1200" dirty="0"/>
        </a:p>
      </dsp:txBody>
      <dsp:txXfrm>
        <a:off x="4133077" y="1888093"/>
        <a:ext cx="1696491" cy="634839"/>
      </dsp:txXfrm>
    </dsp:sp>
    <dsp:sp modelId="{2A89BFCC-A2B0-40BC-89A7-79412D4F2EB5}">
      <dsp:nvSpPr>
        <dsp:cNvPr id="0" name=""/>
        <dsp:cNvSpPr/>
      </dsp:nvSpPr>
      <dsp:spPr>
        <a:xfrm>
          <a:off x="6168867" y="1300373"/>
          <a:ext cx="1696491" cy="5172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Team 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March 1</a:t>
          </a:r>
          <a:r>
            <a:rPr lang="en-US" sz="1100" kern="1200" baseline="30000" dirty="0" smtClean="0"/>
            <a:t>st</a:t>
          </a:r>
          <a:r>
            <a:rPr lang="en-US" sz="1100" kern="1200" dirty="0" smtClean="0"/>
            <a:t> 2013</a:t>
          </a:r>
          <a:endParaRPr lang="en-GB" sz="1100" kern="1200" dirty="0"/>
        </a:p>
      </dsp:txBody>
      <dsp:txXfrm>
        <a:off x="6168867" y="1300373"/>
        <a:ext cx="1696491" cy="517222"/>
      </dsp:txXfrm>
    </dsp:sp>
    <dsp:sp modelId="{AC1135C6-E73C-466C-9B1B-CF7EBBE17A22}">
      <dsp:nvSpPr>
        <dsp:cNvPr id="0" name=""/>
        <dsp:cNvSpPr/>
      </dsp:nvSpPr>
      <dsp:spPr>
        <a:xfrm>
          <a:off x="6168867" y="1946902"/>
          <a:ext cx="1696491" cy="5172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Team 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March 1</a:t>
          </a:r>
          <a:r>
            <a:rPr lang="en-US" sz="1100" kern="1200" baseline="30000" dirty="0" smtClean="0"/>
            <a:t>st</a:t>
          </a:r>
          <a:r>
            <a:rPr lang="en-US" sz="1100" kern="1200" dirty="0" smtClean="0"/>
            <a:t> 2013</a:t>
          </a:r>
          <a:endParaRPr lang="en-GB" sz="1100" kern="1200" dirty="0"/>
        </a:p>
      </dsp:txBody>
      <dsp:txXfrm>
        <a:off x="6168867" y="1946902"/>
        <a:ext cx="1696491" cy="517222"/>
      </dsp:txXfrm>
    </dsp:sp>
    <dsp:sp modelId="{C7F637CE-5496-4DAF-9429-18077FE26B5E}">
      <dsp:nvSpPr>
        <dsp:cNvPr id="0" name=""/>
        <dsp:cNvSpPr/>
      </dsp:nvSpPr>
      <dsp:spPr>
        <a:xfrm>
          <a:off x="6168867" y="2593430"/>
          <a:ext cx="1696491" cy="5172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Team 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March 1</a:t>
          </a:r>
          <a:r>
            <a:rPr lang="en-US" sz="1100" kern="1200" baseline="30000" dirty="0" smtClean="0"/>
            <a:t>st</a:t>
          </a:r>
          <a:r>
            <a:rPr lang="en-US" sz="1100" kern="1200" dirty="0" smtClean="0"/>
            <a:t> 2013</a:t>
          </a:r>
          <a:endParaRPr lang="en-GB" sz="1100" kern="1200" dirty="0"/>
        </a:p>
      </dsp:txBody>
      <dsp:txXfrm>
        <a:off x="6168867" y="2593430"/>
        <a:ext cx="1696491" cy="517222"/>
      </dsp:txXfrm>
    </dsp:sp>
    <dsp:sp modelId="{0EE412C9-DFE1-47C3-A356-C3D783BC4F03}">
      <dsp:nvSpPr>
        <dsp:cNvPr id="0" name=""/>
        <dsp:cNvSpPr/>
      </dsp:nvSpPr>
      <dsp:spPr>
        <a:xfrm>
          <a:off x="4133077" y="3784683"/>
          <a:ext cx="1696491" cy="7208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WUT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Michal </a:t>
          </a:r>
          <a:r>
            <a:rPr lang="en-US" sz="1100" kern="1200" dirty="0" err="1" smtClean="0"/>
            <a:t>Strychalski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</a:t>
          </a:r>
          <a:r>
            <a:rPr lang="en-US" sz="1100" kern="1200" dirty="0" err="1" smtClean="0"/>
            <a:t>Jacek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Muszynski</a:t>
          </a:r>
          <a:r>
            <a:rPr lang="en-US" sz="1100" kern="1200" dirty="0" smtClean="0"/>
            <a:t>)</a:t>
          </a:r>
        </a:p>
      </dsp:txBody>
      <dsp:txXfrm>
        <a:off x="4133077" y="3784683"/>
        <a:ext cx="1696491" cy="720832"/>
      </dsp:txXfrm>
    </dsp:sp>
    <dsp:sp modelId="{07430CE8-71E8-4370-89CE-7C96B3F596F1}">
      <dsp:nvSpPr>
        <dsp:cNvPr id="0" name=""/>
        <dsp:cNvSpPr/>
      </dsp:nvSpPr>
      <dsp:spPr>
        <a:xfrm>
          <a:off x="6168867" y="3239959"/>
          <a:ext cx="1696491" cy="5172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Team 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March 15</a:t>
          </a:r>
          <a:r>
            <a:rPr lang="en-US" sz="1100" kern="1200" baseline="30000" dirty="0" smtClean="0"/>
            <a:t>th</a:t>
          </a:r>
          <a:r>
            <a:rPr lang="en-US" sz="1100" kern="1200" dirty="0" smtClean="0"/>
            <a:t> 2013</a:t>
          </a:r>
          <a:endParaRPr lang="en-GB" sz="1100" kern="1200" dirty="0"/>
        </a:p>
      </dsp:txBody>
      <dsp:txXfrm>
        <a:off x="6168867" y="3239959"/>
        <a:ext cx="1696491" cy="517222"/>
      </dsp:txXfrm>
    </dsp:sp>
    <dsp:sp modelId="{90F67344-F311-4A65-B05E-42FA21E51D3D}">
      <dsp:nvSpPr>
        <dsp:cNvPr id="0" name=""/>
        <dsp:cNvSpPr/>
      </dsp:nvSpPr>
      <dsp:spPr>
        <a:xfrm>
          <a:off x="6168867" y="3886488"/>
          <a:ext cx="1696491" cy="5172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Team 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March 15</a:t>
          </a:r>
          <a:r>
            <a:rPr lang="en-US" sz="1100" kern="1200" baseline="30000" dirty="0" smtClean="0"/>
            <a:t>th</a:t>
          </a:r>
          <a:r>
            <a:rPr lang="en-US" sz="1100" kern="1200" dirty="0" smtClean="0"/>
            <a:t> 2013</a:t>
          </a:r>
          <a:endParaRPr lang="en-GB" sz="1100" kern="1200" dirty="0"/>
        </a:p>
      </dsp:txBody>
      <dsp:txXfrm>
        <a:off x="6168867" y="3886488"/>
        <a:ext cx="1696491" cy="517222"/>
      </dsp:txXfrm>
    </dsp:sp>
    <dsp:sp modelId="{801D3762-2AD4-40C5-9FA7-98EE964D51A2}">
      <dsp:nvSpPr>
        <dsp:cNvPr id="0" name=""/>
        <dsp:cNvSpPr/>
      </dsp:nvSpPr>
      <dsp:spPr>
        <a:xfrm>
          <a:off x="6168867" y="4533017"/>
          <a:ext cx="1696491" cy="5172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Team3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March 15</a:t>
          </a:r>
          <a:r>
            <a:rPr lang="en-US" sz="1100" kern="1200" baseline="30000" dirty="0" smtClean="0"/>
            <a:t>th</a:t>
          </a:r>
          <a:r>
            <a:rPr lang="en-US" sz="1100" kern="1200" dirty="0" smtClean="0"/>
            <a:t> 2013</a:t>
          </a:r>
          <a:endParaRPr lang="en-GB" sz="1100" kern="1200" dirty="0"/>
        </a:p>
      </dsp:txBody>
      <dsp:txXfrm>
        <a:off x="6168867" y="4533017"/>
        <a:ext cx="1696491" cy="517222"/>
      </dsp:txXfrm>
    </dsp:sp>
    <dsp:sp modelId="{CD346B4D-23EA-4591-8ED2-ADAD52F276E6}">
      <dsp:nvSpPr>
        <dsp:cNvPr id="0" name=""/>
        <dsp:cNvSpPr/>
      </dsp:nvSpPr>
      <dsp:spPr>
        <a:xfrm>
          <a:off x="1811446" y="4578698"/>
          <a:ext cx="1982350" cy="6294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Graeme Barlow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Thermal Shields Upgrade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Activity Leader</a:t>
          </a:r>
          <a:endParaRPr lang="en-GB" sz="1100" kern="1200" dirty="0"/>
        </a:p>
      </dsp:txBody>
      <dsp:txXfrm>
        <a:off x="1811446" y="4578698"/>
        <a:ext cx="1982350" cy="629470"/>
      </dsp:txXfrm>
    </dsp:sp>
    <dsp:sp modelId="{27E9E56A-8816-48EB-945A-2C5262B1DC05}">
      <dsp:nvSpPr>
        <dsp:cNvPr id="0" name=""/>
        <dsp:cNvSpPr/>
      </dsp:nvSpPr>
      <dsp:spPr>
        <a:xfrm>
          <a:off x="4133094" y="4634822"/>
          <a:ext cx="1696491" cy="5172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Adel </a:t>
          </a:r>
          <a:r>
            <a:rPr lang="en-US" sz="1100" kern="1200" dirty="0" err="1" smtClean="0">
              <a:solidFill>
                <a:schemeClr val="tx1"/>
              </a:solidFill>
            </a:rPr>
            <a:t>Tebigui</a:t>
          </a:r>
          <a:r>
            <a:rPr lang="en-US" sz="1100" kern="1200" dirty="0" smtClean="0">
              <a:solidFill>
                <a:schemeClr val="tx1"/>
              </a:solidFill>
            </a:rPr>
            <a:t> (FSU)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Benjamin Pellet (FSU)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4133094" y="4634822"/>
        <a:ext cx="1696491" cy="517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9BB62-C75F-47E5-B882-3E32216DFC6C}" type="datetimeFigureOut">
              <a:rPr lang="en-GB" smtClean="0"/>
              <a:t>18/02/2013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AB84D-C55B-46D9-9331-2D1F4C7F1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8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lue-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045A6CE0-9179-43B4-9E0E-4AB080ED2EA3}" type="datetime1">
              <a:rPr lang="en-US" smtClean="0"/>
              <a:t>2/18/2013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A.A.A. - TE-MSC-CMI Section meeting Feb 19th,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4EA82-B3CD-4B12-8639-DC4FB7F2C0F9}" type="datetime1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A.A.A. - TE-MSC-CMI Section meeting Feb 19th,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D8984-4EAC-4B6C-8EC9-E9E0646B1D67}" type="datetime1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A.A.A. - TE-MSC-CMI Section meeting Feb 19th,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476250"/>
            <a:ext cx="6697662" cy="706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3B86D70-F13C-4946-A8A3-F1BB02F23EFB}" type="datetime1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A.A.A. - TE-MSC-CMI Section meeting Feb 19th,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6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-bl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29156"/>
          </a:xfrm>
        </p:spPr>
        <p:txBody>
          <a:bodyPr/>
          <a:lstStyle>
            <a:lvl1pPr marL="266700" indent="-266700"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B576BE-F4DE-4DAA-942E-7ADD1D8CCF01}" type="datetime1">
              <a:rPr lang="en-US" smtClean="0"/>
              <a:t>2/18/2013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A.A.A. - TE-MSC-CMI Section meeting Feb 19th,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BA589-E2EC-47B5-A831-4073C70BC95E}" type="datetime1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A.A.A. - TE-MSC-CMI Section meeting Feb 19th,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3C7D1-FCD2-4C83-A5E4-F761C26B4A7F}" type="datetime1">
              <a:rPr lang="en-US" smtClean="0"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A.A.A. - TE-MSC-CMI Section meeting Feb 19th,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31356-8D43-4BE2-9EC4-00DEA4C91CEE}" type="datetime1">
              <a:rPr lang="en-US" smtClean="0"/>
              <a:t>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A.A.A. - TE-MSC-CMI Section meeting Feb 19th,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0F8E2-F479-42E7-AA9A-FCE0C3BFCDFD}" type="datetime1">
              <a:rPr lang="en-US" smtClean="0"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A.A.A. - TE-MSC-CMI Section meeting Feb 19th,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EA61D0-1FDB-4A13-83F2-90668188176C}" type="datetime1">
              <a:rPr lang="en-US" smtClean="0"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A.A.A. - TE-MSC-CMI Section meeting Feb 19th,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9286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246CE-24FE-4685-BFCD-4B0774FC3E45}" type="datetime1">
              <a:rPr lang="en-US" smtClean="0"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A.A.A. - TE-MSC-CMI Section meeting Feb 19th,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8D8C2-3B5B-4BC8-8920-115A6E18604B}" type="datetime1">
              <a:rPr lang="en-US" smtClean="0"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A.A.A. - TE-MSC-CMI Section meeting Feb 19th,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00125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B2CB5CF-A31E-4189-AC41-2909B627CF64}" type="datetime1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GB" smtClean="0"/>
              <a:t>A.A.A. - TE-MSC-CMI Section meeting Feb 19th,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banner-ble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KcRDMjNiBts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1371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7609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7609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7609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7609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7609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7609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7609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76092"/>
                </a:solidFill>
                <a:latin typeface="Calibri" pitchFamily="34" charset="0"/>
              </a:defRPr>
            </a:lvl9pPr>
          </a:lstStyle>
          <a:p>
            <a:r>
              <a:rPr lang="en-US" sz="4000" b="1" dirty="0" smtClean="0">
                <a:solidFill>
                  <a:schemeClr val="tx2"/>
                </a:solidFill>
                <a:latin typeface="Arial Rounded MT Bold" pitchFamily="34" charset="0"/>
              </a:rPr>
              <a:t>Alfa-Omega Team</a:t>
            </a:r>
            <a:br>
              <a:rPr lang="en-US" sz="4000" b="1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sz="4000" b="1" dirty="0" smtClean="0">
                <a:solidFill>
                  <a:schemeClr val="tx2"/>
                </a:solidFill>
                <a:latin typeface="Arial Rounded MT Bold" pitchFamily="34" charset="0"/>
              </a:rPr>
              <a:t>General information</a:t>
            </a:r>
            <a:endParaRPr lang="en-GB" sz="40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5" name="Picture 5" descr="\\cern.ch\dfs\Workspaces\a\amusso\LS1\W-Bellows\Team-Logo-co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040" y="3386244"/>
            <a:ext cx="2197147" cy="16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09956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General information (Anna)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W Bellows (Alain)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DN200 (Andrea)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A.A.A. - TE-MSC-CMI Section meeting Feb 19th,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3659206"/>
            <a:ext cx="3552394" cy="2664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932736"/>
            <a:ext cx="3594653" cy="2695990"/>
          </a:xfrm>
          <a:prstGeom prst="rect">
            <a:avLst/>
          </a:prstGeom>
        </p:spPr>
      </p:pic>
      <p:pic>
        <p:nvPicPr>
          <p:cNvPr id="1026" name="Picture 2" descr="\\cern.ch\dfs\Users\a\abastard\Documents\Dessins outillage LS1 W\Lamelleuse Dewa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3558141" cy="26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A.A.A. - TE-MSC-CMI Section meeting Feb 19th,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890897"/>
            <a:ext cx="5400600" cy="52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A.A.A. - TE-MSC-CMI Section meeting Feb 19th,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196752"/>
            <a:ext cx="6768752" cy="50765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A.A.A. - TE-MSC-CMI Section meeting Feb 19th,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34988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066800"/>
            <a:ext cx="3267969" cy="2450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962400"/>
            <a:ext cx="3454400" cy="2590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47900" y="6492875"/>
            <a:ext cx="4648200" cy="365125"/>
          </a:xfrm>
        </p:spPr>
        <p:txBody>
          <a:bodyPr/>
          <a:lstStyle/>
          <a:p>
            <a:r>
              <a:rPr lang="en-GB" dirty="0" smtClean="0"/>
              <a:t>A.A.A. - TE-MSC-CMI Section meeting Feb 19th,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0" y="3429000"/>
            <a:ext cx="3526096" cy="2644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52400" y="1143000"/>
            <a:ext cx="4752528" cy="356439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A.A.A. - TE-MSC-CMI Section meeting Feb 19th,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20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A.A.A. - TE-MSC-CMI Section meeting Feb 19th,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1" descr="https://photos-1.dropbox.com/t/0/AAB-rT93TeunEwbTgq43SyjjIzPnGAzBx0ndQ1iF6C87bg/12/145333924/jpeg/32x32/6/_/1/2/DSC_3419.jpg/VZRG3mzxCUIFzpt5kZ9GwcXFmBMw3Vz7RKDcyTnxqRM?size=1600x1200&amp;size_mode=2"/>
          <p:cNvSpPr>
            <a:spLocks noChangeAspect="1" noChangeArrowheads="1"/>
          </p:cNvSpPr>
          <p:nvPr/>
        </p:nvSpPr>
        <p:spPr bwMode="auto">
          <a:xfrm>
            <a:off x="0" y="0"/>
            <a:ext cx="15240000" cy="101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9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5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Installation of Safety Relief Devices (DN200) </a:t>
            </a:r>
            <a:r>
              <a:rPr lang="en-US" sz="1000" b="1" dirty="0" smtClean="0"/>
              <a:t>1/2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156"/>
            <a:ext cx="8229600" cy="442915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This activity was partially performed during last shutdown </a:t>
            </a:r>
          </a:p>
          <a:p>
            <a:pPr marL="0" indent="0" algn="ctr">
              <a:buNone/>
            </a:pPr>
            <a:r>
              <a:rPr lang="en-US" dirty="0" smtClean="0"/>
              <a:t>(2008-2009)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There are 612 SRV left for installation in 4 sectors: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lvl="1"/>
            <a:r>
              <a:rPr lang="en-US" sz="1600" dirty="0"/>
              <a:t>Sector 2-3</a:t>
            </a:r>
          </a:p>
          <a:p>
            <a:pPr lvl="1"/>
            <a:r>
              <a:rPr lang="en-US" sz="1600" dirty="0"/>
              <a:t>Sector 4-5 (partially)</a:t>
            </a:r>
          </a:p>
          <a:p>
            <a:pPr lvl="1"/>
            <a:r>
              <a:rPr lang="en-US" sz="1600" dirty="0" smtClean="0"/>
              <a:t>Sector 7-8</a:t>
            </a:r>
          </a:p>
          <a:p>
            <a:pPr lvl="1"/>
            <a:r>
              <a:rPr lang="en-US" sz="1600" dirty="0" smtClean="0"/>
              <a:t>Sector 8-1</a:t>
            </a:r>
          </a:p>
          <a:p>
            <a:pPr lvl="1"/>
            <a:endParaRPr lang="en-US" sz="1600" dirty="0" smtClean="0"/>
          </a:p>
          <a:p>
            <a:pPr marL="0" indent="-19050">
              <a:buNone/>
            </a:pPr>
            <a:r>
              <a:rPr lang="en-US" sz="1400" dirty="0" smtClean="0"/>
              <a:t>Nota: a partial opening of the interconnection (i.e. W opening and MLI removal)</a:t>
            </a:r>
          </a:p>
          <a:p>
            <a:pPr marL="0" indent="-19050">
              <a:buNone/>
            </a:pPr>
            <a:r>
              <a:rPr lang="en-US" sz="1400" dirty="0" smtClean="0"/>
              <a:t>           is requested to install the SRD’s</a:t>
            </a:r>
            <a:endParaRPr lang="en-US" sz="1400" dirty="0"/>
          </a:p>
          <a:p>
            <a:pPr lvl="1"/>
            <a:endParaRPr lang="en-US" sz="1600" dirty="0" smtClean="0"/>
          </a:p>
          <a:p>
            <a:pPr lvl="1"/>
            <a:endParaRPr lang="en-GB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400085" y="3977178"/>
            <a:ext cx="2336795" cy="196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A.A.A. - TE-MSC-CMI Section meeting Feb 19th,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7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Installation of Safety Relief Devices (DN200) </a:t>
            </a:r>
            <a:r>
              <a:rPr lang="en-US" sz="1000" b="1" dirty="0" smtClean="0"/>
              <a:t>2/2</a:t>
            </a:r>
            <a:endParaRPr lang="en-GB" b="1" dirty="0"/>
          </a:p>
        </p:txBody>
      </p:sp>
      <p:pic>
        <p:nvPicPr>
          <p:cNvPr id="7" name="Picture 6" descr="G:\Projects\LSone\Prodedures Bus Bars\LS1-Certification CE\machine de découpe DN200\photo\IMG_295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66753" y="2883175"/>
            <a:ext cx="2912860" cy="2132301"/>
          </a:xfrm>
          <a:prstGeom prst="rect">
            <a:avLst/>
          </a:prstGeom>
          <a:noFill/>
          <a:ln w="285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G:\Projects\LSone\Prodedures Bus Bars\LS1-Certification CE\machine de découpe DN200\photo\IMG_296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671739" y="2338293"/>
            <a:ext cx="3124509" cy="1637139"/>
          </a:xfrm>
          <a:prstGeom prst="rect">
            <a:avLst/>
          </a:prstGeom>
          <a:noFill/>
          <a:ln w="285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G:\Projects\LSone\Prodedures Bus Bars\LS1-Certification CE\machine de découpe DN200\photo\Photo 5\P101000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2708920"/>
            <a:ext cx="2382136" cy="2157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941700" y="2149519"/>
            <a:ext cx="5109594" cy="375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62200" y="6569075"/>
            <a:ext cx="4419600" cy="365125"/>
          </a:xfrm>
        </p:spPr>
        <p:txBody>
          <a:bodyPr/>
          <a:lstStyle/>
          <a:p>
            <a:r>
              <a:rPr lang="en-GB" dirty="0" smtClean="0"/>
              <a:t>A.A.A. - TE-MSC-CMI Section meeting Feb 19th,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9994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A.A.A. - TE-MSC-CMI Section meeting Feb 19th, 2013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 rot="20662473">
            <a:off x="1569378" y="1479290"/>
            <a:ext cx="6005244" cy="494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Dziękuję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Merci</a:t>
            </a:r>
          </a:p>
          <a:p>
            <a:pPr algn="ctr">
              <a:lnSpc>
                <a:spcPct val="150000"/>
              </a:lnSpc>
            </a:pP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Grazie</a:t>
            </a:r>
          </a:p>
          <a:p>
            <a:pPr algn="ctr">
              <a:lnSpc>
                <a:spcPct val="150000"/>
              </a:lnSpc>
            </a:pP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174" y="304800"/>
            <a:ext cx="49530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Long Shutdown 1 (LS1)</a:t>
            </a:r>
            <a:endParaRPr lang="en-GB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r>
              <a:rPr lang="en-US" sz="2600" dirty="0" smtClean="0"/>
              <a:t>To upgrade the LHC and prepare </a:t>
            </a:r>
            <a:r>
              <a:rPr lang="en-US" sz="2600" dirty="0"/>
              <a:t>machine for work with full </a:t>
            </a:r>
            <a:r>
              <a:rPr lang="en-US" sz="2600" dirty="0" smtClean="0"/>
              <a:t>energy (VAC, CRYO, RF,…)</a:t>
            </a:r>
          </a:p>
          <a:p>
            <a:r>
              <a:rPr lang="en-US" sz="2600" dirty="0" smtClean="0"/>
              <a:t>Powering Tests</a:t>
            </a:r>
          </a:p>
          <a:p>
            <a:r>
              <a:rPr lang="en-US" sz="2600" dirty="0" smtClean="0"/>
              <a:t>Consolidation </a:t>
            </a:r>
            <a:r>
              <a:rPr lang="en-US" sz="2600" dirty="0"/>
              <a:t>of the Superconducting </a:t>
            </a:r>
            <a:r>
              <a:rPr lang="en-US" sz="2600" dirty="0" smtClean="0"/>
              <a:t>Circuits</a:t>
            </a:r>
          </a:p>
          <a:p>
            <a:pPr marL="266700" lvl="1" indent="-266700">
              <a:buFont typeface="Arial" charset="0"/>
              <a:buChar char="•"/>
            </a:pPr>
            <a:r>
              <a:rPr lang="en-US" sz="2600" dirty="0"/>
              <a:t>Replacement of non-conform cryomagnets</a:t>
            </a:r>
          </a:p>
          <a:p>
            <a:pPr marL="266700" lvl="1" indent="-266700">
              <a:buFont typeface="Arial" charset="0"/>
              <a:buChar char="•"/>
            </a:pPr>
            <a:r>
              <a:rPr lang="en-US" sz="2600" dirty="0"/>
              <a:t>Radiation to Electronics (R2E) </a:t>
            </a:r>
          </a:p>
          <a:p>
            <a:r>
              <a:rPr lang="en-US" sz="2600" dirty="0" smtClean="0"/>
              <a:t>For </a:t>
            </a:r>
            <a:r>
              <a:rPr lang="en-US" sz="2600" dirty="0"/>
              <a:t>experiments – time to upgrade </a:t>
            </a:r>
            <a:r>
              <a:rPr lang="en-US" sz="2600" dirty="0" smtClean="0"/>
              <a:t>detectors</a:t>
            </a:r>
          </a:p>
          <a:p>
            <a:r>
              <a:rPr lang="en-US" sz="2600" dirty="0"/>
              <a:t>A</a:t>
            </a:r>
            <a:r>
              <a:rPr lang="en-US" sz="2600" dirty="0" smtClean="0"/>
              <a:t>nd many other projects…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 Timeframe: February 2013 – December 2014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474" y="5841268"/>
            <a:ext cx="9144000" cy="792118"/>
            <a:chOff x="0" y="4993510"/>
            <a:chExt cx="9144000" cy="792118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4993510"/>
              <a:ext cx="9144000" cy="792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50343" y="5569605"/>
              <a:ext cx="3029857" cy="216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633386"/>
            <a:ext cx="5334000" cy="224614"/>
          </a:xfrm>
        </p:spPr>
        <p:txBody>
          <a:bodyPr/>
          <a:lstStyle/>
          <a:p>
            <a:r>
              <a:rPr lang="en-GB" dirty="0" smtClean="0"/>
              <a:t>A.A.A. - TE-MSC-CMI Section meeting Feb 19th,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34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9827" y="1857375"/>
            <a:ext cx="5864346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3"/>
          <p:cNvSpPr>
            <a:spLocks noChangeArrowheads="1"/>
          </p:cNvSpPr>
          <p:nvPr/>
        </p:nvSpPr>
        <p:spPr bwMode="auto">
          <a:xfrm>
            <a:off x="1676400" y="2895600"/>
            <a:ext cx="1828800" cy="931912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GB" sz="24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95849" y="338554"/>
            <a:ext cx="4267201" cy="551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b="1" dirty="0" smtClean="0">
                <a:solidFill>
                  <a:schemeClr val="bg1"/>
                </a:solidFill>
                <a:latin typeface="Arial Rounded MT Bold" pitchFamily="34" charset="0"/>
              </a:rPr>
              <a:t>SMACC Project</a:t>
            </a:r>
            <a:endParaRPr lang="en-GB" sz="29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7145" y="800065"/>
            <a:ext cx="8229600" cy="75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dirty="0" smtClean="0">
                <a:solidFill>
                  <a:srgbClr val="0070C0"/>
                </a:solidFill>
              </a:rPr>
              <a:t>S</a:t>
            </a:r>
            <a:r>
              <a:rPr lang="en-GB" sz="2000" dirty="0" smtClean="0"/>
              <a:t>uperconducting </a:t>
            </a:r>
            <a:r>
              <a:rPr lang="en-GB" sz="2000" b="1" dirty="0" smtClean="0">
                <a:solidFill>
                  <a:srgbClr val="0070C0"/>
                </a:solidFill>
              </a:rPr>
              <a:t>M</a:t>
            </a:r>
            <a:r>
              <a:rPr lang="en-GB" sz="2000" dirty="0" smtClean="0"/>
              <a:t>agnets </a:t>
            </a:r>
            <a:r>
              <a:rPr lang="en-GB" sz="2000" b="1" dirty="0" smtClean="0">
                <a:solidFill>
                  <a:srgbClr val="0070C0"/>
                </a:solidFill>
              </a:rPr>
              <a:t>A</a:t>
            </a:r>
            <a:r>
              <a:rPr lang="en-GB" sz="2000" dirty="0" smtClean="0"/>
              <a:t>nd </a:t>
            </a:r>
            <a:r>
              <a:rPr lang="en-GB" sz="2000" b="1" dirty="0" smtClean="0">
                <a:solidFill>
                  <a:srgbClr val="0070C0"/>
                </a:solidFill>
              </a:rPr>
              <a:t>C</a:t>
            </a:r>
            <a:r>
              <a:rPr lang="en-GB" sz="2000" dirty="0" smtClean="0"/>
              <a:t>ircuits </a:t>
            </a:r>
            <a:r>
              <a:rPr lang="en-GB" sz="2000" b="1" dirty="0" smtClean="0">
                <a:solidFill>
                  <a:srgbClr val="0070C0"/>
                </a:solidFill>
              </a:rPr>
              <a:t>C</a:t>
            </a:r>
            <a:r>
              <a:rPr lang="en-GB" sz="2000" dirty="0" smtClean="0"/>
              <a:t>onsolidation is one of the main projects and activities to perform during LS1.</a:t>
            </a:r>
          </a:p>
        </p:txBody>
      </p:sp>
      <p:sp>
        <p:nvSpPr>
          <p:cNvPr id="9" name="TextBox 8"/>
          <p:cNvSpPr txBox="1"/>
          <p:nvPr/>
        </p:nvSpPr>
        <p:spPr>
          <a:xfrm rot="1614234">
            <a:off x="7332456" y="2670475"/>
            <a:ext cx="1545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Courtesy </a:t>
            </a:r>
            <a:r>
              <a:rPr lang="en-US" sz="1100" b="1" dirty="0" err="1" smtClean="0">
                <a:solidFill>
                  <a:srgbClr val="FF0000"/>
                </a:solidFill>
              </a:rPr>
              <a:t>J.Ph</a:t>
            </a:r>
            <a:r>
              <a:rPr lang="en-US" sz="1100" b="1" dirty="0" smtClean="0">
                <a:solidFill>
                  <a:srgbClr val="FF0000"/>
                </a:solidFill>
              </a:rPr>
              <a:t>. Tock</a:t>
            </a:r>
            <a:endParaRPr lang="en-US" sz="1100" b="1" dirty="0">
              <a:solidFill>
                <a:srgbClr val="FF0000"/>
              </a:solidFill>
            </a:endParaRPr>
          </a:p>
          <a:p>
            <a:endParaRPr lang="en-GB" sz="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A.A.A. - TE-MSC-CMI Section meeting Feb 19th,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5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38554"/>
            <a:ext cx="4495800" cy="57584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The schedule of LS1 </a:t>
            </a:r>
            <a:endParaRPr lang="en-GB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83268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0" y="836712"/>
            <a:ext cx="9095219" cy="58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7400" y="0"/>
            <a:ext cx="327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K. </a:t>
            </a:r>
            <a:r>
              <a:rPr lang="en-US" sz="1000" b="1" dirty="0" err="1" smtClean="0">
                <a:solidFill>
                  <a:schemeClr val="bg1"/>
                </a:solidFill>
              </a:rPr>
              <a:t>Foraz</a:t>
            </a:r>
            <a:r>
              <a:rPr lang="en-US" sz="1000" b="1" dirty="0" smtClean="0">
                <a:solidFill>
                  <a:schemeClr val="bg1"/>
                </a:solidFill>
              </a:rPr>
              <a:t>, </a:t>
            </a:r>
            <a:r>
              <a:rPr lang="en-GB" sz="1000" b="1" dirty="0">
                <a:solidFill>
                  <a:schemeClr val="bg1"/>
                </a:solidFill>
              </a:rPr>
              <a:t>Third LHC Splice Review, November 12-14, 2012</a:t>
            </a:r>
            <a:endParaRPr lang="en-US" sz="1000" b="1" dirty="0">
              <a:solidFill>
                <a:schemeClr val="bg1"/>
              </a:solidFill>
            </a:endParaRPr>
          </a:p>
          <a:p>
            <a:endParaRPr lang="en-GB" sz="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2133600"/>
            <a:ext cx="99060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05789" y="2209800"/>
            <a:ext cx="99060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29400" y="1905000"/>
            <a:ext cx="910498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02387" y="2057400"/>
            <a:ext cx="99060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A.A.A. - TE-MSC-CMI Section meeting Feb 19th,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86350" y="138113"/>
            <a:ext cx="4038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b="1" dirty="0" smtClean="0">
                <a:solidFill>
                  <a:schemeClr val="bg1"/>
                </a:solidFill>
                <a:latin typeface="Arial Rounded MT Bold" pitchFamily="34" charset="0"/>
              </a:rPr>
              <a:t>Alfa &amp; Omega Team</a:t>
            </a:r>
            <a:endParaRPr lang="en-GB" sz="29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535" y="914400"/>
            <a:ext cx="6068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Our tasks: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To </a:t>
            </a:r>
            <a:r>
              <a:rPr lang="en-US" dirty="0"/>
              <a:t>open all </a:t>
            </a:r>
            <a:r>
              <a:rPr lang="en-US" dirty="0" smtClean="0"/>
              <a:t>W</a:t>
            </a:r>
            <a:r>
              <a:rPr lang="pl-PL" dirty="0" smtClean="0"/>
              <a:t>-</a:t>
            </a:r>
            <a:r>
              <a:rPr lang="en-US" dirty="0" smtClean="0"/>
              <a:t>bellows </a:t>
            </a:r>
            <a:r>
              <a:rPr lang="en-US" dirty="0"/>
              <a:t>starting “The Train” </a:t>
            </a:r>
          </a:p>
          <a:p>
            <a:pPr>
              <a:defRPr/>
            </a:pPr>
            <a:r>
              <a:rPr lang="en-US" dirty="0"/>
              <a:t>To close all </a:t>
            </a:r>
            <a:r>
              <a:rPr lang="en-US" dirty="0" smtClean="0"/>
              <a:t>W</a:t>
            </a:r>
            <a:r>
              <a:rPr lang="pl-PL" dirty="0" smtClean="0"/>
              <a:t>-</a:t>
            </a:r>
            <a:r>
              <a:rPr lang="en-US" dirty="0" smtClean="0"/>
              <a:t>bellows </a:t>
            </a:r>
            <a:r>
              <a:rPr lang="en-US" dirty="0"/>
              <a:t>completing “The Train”</a:t>
            </a:r>
          </a:p>
          <a:p>
            <a:pPr>
              <a:defRPr/>
            </a:pPr>
            <a:r>
              <a:rPr lang="en-US" dirty="0"/>
              <a:t>To install all missing SRV (DN200</a:t>
            </a:r>
            <a:r>
              <a:rPr lang="en-US" dirty="0" smtClean="0"/>
              <a:t>) </a:t>
            </a:r>
          </a:p>
          <a:p>
            <a:pPr>
              <a:defRPr/>
            </a:pPr>
            <a:r>
              <a:rPr lang="en-US" dirty="0" smtClean="0"/>
              <a:t>To </a:t>
            </a:r>
            <a:r>
              <a:rPr lang="en-US" dirty="0"/>
              <a:t>upgrade all thermal screens</a:t>
            </a:r>
          </a:p>
          <a:p>
            <a:pPr>
              <a:defRPr/>
            </a:pPr>
            <a:r>
              <a:rPr lang="en-US" dirty="0"/>
              <a:t>To remove, repair and reinstall M bellows’ protections</a:t>
            </a:r>
          </a:p>
          <a:p>
            <a:pPr>
              <a:defRPr/>
            </a:pPr>
            <a:r>
              <a:rPr lang="en-US" dirty="0"/>
              <a:t>To install </a:t>
            </a:r>
            <a:r>
              <a:rPr lang="en-US" dirty="0" smtClean="0"/>
              <a:t>V</a:t>
            </a:r>
            <a:r>
              <a:rPr lang="pl-PL" dirty="0" smtClean="0"/>
              <a:t>-</a:t>
            </a:r>
            <a:r>
              <a:rPr lang="en-US" dirty="0" smtClean="0"/>
              <a:t>bellows </a:t>
            </a:r>
            <a:r>
              <a:rPr lang="en-US" dirty="0"/>
              <a:t>and </a:t>
            </a:r>
            <a:r>
              <a:rPr lang="en-US" dirty="0" smtClean="0"/>
              <a:t>X</a:t>
            </a:r>
            <a:r>
              <a:rPr lang="pl-PL" dirty="0" smtClean="0"/>
              <a:t>-</a:t>
            </a:r>
            <a:r>
              <a:rPr lang="en-US" dirty="0" smtClean="0"/>
              <a:t>bellows </a:t>
            </a:r>
            <a:r>
              <a:rPr lang="en-US" dirty="0"/>
              <a:t>protections</a:t>
            </a:r>
          </a:p>
          <a:p>
            <a:r>
              <a:rPr lang="en-US" dirty="0" smtClean="0"/>
              <a:t>To support Special Interventions Team and VSC (leak detection)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039835" y="3124200"/>
            <a:ext cx="5715000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pl-PL" b="1" dirty="0" smtClean="0">
                <a:solidFill>
                  <a:srgbClr val="0070C0"/>
                </a:solidFill>
              </a:rPr>
              <a:t>Some numbers:</a:t>
            </a:r>
          </a:p>
          <a:p>
            <a:pPr lvl="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70C0"/>
                </a:solidFill>
              </a:rPr>
              <a:t>612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SRV (DN200) </a:t>
            </a:r>
            <a:r>
              <a:rPr lang="en-US" dirty="0" smtClean="0">
                <a:solidFill>
                  <a:prstClr val="black"/>
                </a:solidFill>
              </a:rPr>
              <a:t>to install in </a:t>
            </a:r>
            <a:r>
              <a:rPr lang="en-US" dirty="0">
                <a:solidFill>
                  <a:prstClr val="black"/>
                </a:solidFill>
              </a:rPr>
              <a:t>4 sectors</a:t>
            </a:r>
          </a:p>
          <a:p>
            <a:pPr lvl="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70C0"/>
                </a:solidFill>
              </a:rPr>
              <a:t>1695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Interconnections </a:t>
            </a:r>
            <a:r>
              <a:rPr lang="en-US" dirty="0" smtClean="0">
                <a:solidFill>
                  <a:prstClr val="black"/>
                </a:solidFill>
              </a:rPr>
              <a:t>to open/close (+ some extra…)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70C0"/>
                </a:solidFill>
              </a:rPr>
              <a:t>3390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Thermal </a:t>
            </a:r>
            <a:r>
              <a:rPr lang="en-US" dirty="0" smtClean="0">
                <a:solidFill>
                  <a:prstClr val="black"/>
                </a:solidFill>
              </a:rPr>
              <a:t>Shields to modify in the workshop Bat. 183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70C0"/>
                </a:solidFill>
              </a:rPr>
              <a:t>5085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M bellows’ </a:t>
            </a:r>
            <a:r>
              <a:rPr lang="en-US" dirty="0" smtClean="0">
                <a:solidFill>
                  <a:prstClr val="black"/>
                </a:solidFill>
              </a:rPr>
              <a:t>protections to remove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– repair </a:t>
            </a:r>
            <a:r>
              <a:rPr lang="en-US" dirty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install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535" y="4816657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Preparation period:</a:t>
            </a:r>
            <a:r>
              <a:rPr lang="pl-PL" dirty="0"/>
              <a:t> </a:t>
            </a:r>
            <a:r>
              <a:rPr lang="en-GB" dirty="0" smtClean="0"/>
              <a:t>visits</a:t>
            </a:r>
            <a:r>
              <a:rPr lang="en-GB" dirty="0"/>
              <a:t>, </a:t>
            </a:r>
            <a:r>
              <a:rPr lang="en-GB" dirty="0" smtClean="0"/>
              <a:t>procedures</a:t>
            </a:r>
            <a:r>
              <a:rPr lang="en-GB" dirty="0"/>
              <a:t>, </a:t>
            </a:r>
            <a:r>
              <a:rPr lang="pl-PL" dirty="0" smtClean="0"/>
              <a:t>ECR</a:t>
            </a:r>
            <a:r>
              <a:rPr lang="en-GB" dirty="0"/>
              <a:t>, videos, orders, </a:t>
            </a:r>
            <a:r>
              <a:rPr lang="en-GB" dirty="0" smtClean="0"/>
              <a:t>equipment...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39535" y="6389224"/>
            <a:ext cx="405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Second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phase (now!)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/>
              <a:t>training </a:t>
            </a:r>
            <a:r>
              <a:rPr lang="en-US" dirty="0" smtClean="0"/>
              <a:t>on surface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060" y="1155632"/>
            <a:ext cx="25437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48" y="3289232"/>
            <a:ext cx="2437329" cy="14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992" y="5120242"/>
            <a:ext cx="4930208" cy="126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A.A.A. - TE-MSC-CMI Section meeting Feb 19th, 2013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3312" y="3289232"/>
            <a:ext cx="23750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u="sng" dirty="0">
                <a:hlinkClick r:id="rId5"/>
              </a:rPr>
              <a:t>http://www.youtube.com/watch?v=KcRDMjNiBts</a:t>
            </a:r>
            <a:endParaRPr lang="en-GB" sz="800" dirty="0"/>
          </a:p>
        </p:txBody>
      </p:sp>
      <p:sp>
        <p:nvSpPr>
          <p:cNvPr id="9" name="Rectangle 8"/>
          <p:cNvSpPr/>
          <p:nvPr/>
        </p:nvSpPr>
        <p:spPr>
          <a:xfrm>
            <a:off x="6125317" y="991486"/>
            <a:ext cx="26588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3F29E3"/>
                </a:solidFill>
              </a:rPr>
              <a:t>\\cern.ch\dfs\Workspaces\a\AlfaOmega\Media\CERN clips</a:t>
            </a:r>
          </a:p>
        </p:txBody>
      </p:sp>
    </p:spTree>
    <p:extLst>
      <p:ext uri="{BB962C8B-B14F-4D97-AF65-F5344CB8AC3E}">
        <p14:creationId xmlns:p14="http://schemas.microsoft.com/office/powerpoint/2010/main" val="227915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2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668657"/>
              </p:ext>
            </p:extLst>
          </p:nvPr>
        </p:nvGraphicFramePr>
        <p:xfrm>
          <a:off x="228600" y="1219200"/>
          <a:ext cx="8839200" cy="5215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181600" y="304800"/>
            <a:ext cx="396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b="1" dirty="0" smtClean="0">
                <a:solidFill>
                  <a:schemeClr val="bg1"/>
                </a:solidFill>
                <a:latin typeface="Arial Rounded MT Bold" pitchFamily="34" charset="0"/>
              </a:rPr>
              <a:t>Alfa &amp; Omega Team</a:t>
            </a:r>
            <a:endParaRPr lang="en-GB" sz="29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8382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International </a:t>
            </a:r>
            <a:r>
              <a:rPr lang="en-US" sz="1600" b="1" dirty="0" smtClean="0">
                <a:solidFill>
                  <a:schemeClr val="tx2"/>
                </a:solidFill>
              </a:rPr>
              <a:t>Team</a:t>
            </a:r>
            <a:r>
              <a:rPr lang="pl-PL" sz="1600" b="1" dirty="0" smtClean="0">
                <a:solidFill>
                  <a:schemeClr val="tx2"/>
                </a:solidFill>
              </a:rPr>
              <a:t>: </a:t>
            </a:r>
            <a:r>
              <a:rPr lang="en-US" sz="1600" b="1" dirty="0" smtClean="0">
                <a:solidFill>
                  <a:schemeClr val="tx2"/>
                </a:solidFill>
              </a:rPr>
              <a:t>36 </a:t>
            </a:r>
            <a:r>
              <a:rPr lang="pl-PL" sz="1600" b="1" dirty="0" smtClean="0">
                <a:solidFill>
                  <a:schemeClr val="tx2"/>
                </a:solidFill>
              </a:rPr>
              <a:t>team members from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pl-PL" sz="1600" b="1" dirty="0" smtClean="0">
                <a:solidFill>
                  <a:schemeClr val="tx2"/>
                </a:solidFill>
              </a:rPr>
              <a:t>7 countries, </a:t>
            </a:r>
            <a:r>
              <a:rPr lang="en-US" sz="1600" b="1" dirty="0" smtClean="0">
                <a:solidFill>
                  <a:schemeClr val="tx2"/>
                </a:solidFill>
              </a:rPr>
              <a:t>7 languages and a huge work to do!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43100" y="6492875"/>
            <a:ext cx="5257800" cy="365125"/>
          </a:xfrm>
        </p:spPr>
        <p:txBody>
          <a:bodyPr/>
          <a:lstStyle/>
          <a:p>
            <a:r>
              <a:rPr lang="en-GB" dirty="0" smtClean="0"/>
              <a:t>A.A.A. - TE-MSC-CMI Section meeting Feb 19th,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964488" cy="981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14128" y="284510"/>
            <a:ext cx="8363272" cy="7060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W-bellows opening</a:t>
            </a:r>
            <a:endParaRPr lang="en-GB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541" y="1042352"/>
            <a:ext cx="3506787" cy="2827337"/>
            <a:chOff x="201613" y="1433339"/>
            <a:chExt cx="3506787" cy="282733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3" y="1433339"/>
              <a:ext cx="3506787" cy="2827337"/>
            </a:xfrm>
            <a:prstGeom prst="rect">
              <a:avLst/>
            </a:prstGeom>
            <a:solidFill>
              <a:srgbClr val="800000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12788" y="1484784"/>
              <a:ext cx="1725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</a:rPr>
                <a:t>Remove screws</a:t>
              </a:r>
              <a:endParaRPr lang="en-GB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92218" y="1701453"/>
            <a:ext cx="4148137" cy="3138487"/>
            <a:chOff x="938213" y="1992139"/>
            <a:chExt cx="4148137" cy="313848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213" y="1992139"/>
              <a:ext cx="4148137" cy="3138487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092218" y="2132856"/>
              <a:ext cx="2616182" cy="646331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</a:rPr>
                <a:t>Open bellows </a:t>
              </a:r>
            </a:p>
            <a:p>
              <a:r>
                <a:rPr lang="en-US" b="1" dirty="0">
                  <a:solidFill>
                    <a:prstClr val="white"/>
                  </a:solidFill>
                </a:rPr>
                <a:t>Remove MLI blankets 1</a:t>
              </a:r>
              <a:endParaRPr lang="en-GB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62385" y="2288440"/>
            <a:ext cx="3808760" cy="3744416"/>
            <a:chOff x="2123728" y="2636912"/>
            <a:chExt cx="3808760" cy="3744416"/>
          </a:xfrm>
        </p:grpSpPr>
        <p:grpSp>
          <p:nvGrpSpPr>
            <p:cNvPr id="13" name="Group 12"/>
            <p:cNvGrpSpPr/>
            <p:nvPr/>
          </p:nvGrpSpPr>
          <p:grpSpPr>
            <a:xfrm>
              <a:off x="2138363" y="2645941"/>
              <a:ext cx="3794125" cy="3735387"/>
              <a:chOff x="2138363" y="3077989"/>
              <a:chExt cx="3794125" cy="3735387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8363" y="3077989"/>
                <a:ext cx="3794125" cy="3735387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 flipV="1">
                <a:off x="3012281" y="3825701"/>
                <a:ext cx="1343695" cy="4349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012281" y="3077989"/>
                <a:ext cx="1199679" cy="118268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012281" y="4260676"/>
                <a:ext cx="1496095" cy="219266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258161" y="3934797"/>
                <a:ext cx="9361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prstClr val="white"/>
                    </a:solidFill>
                  </a:rPr>
                  <a:t>Welds to cut</a:t>
                </a:r>
                <a:endParaRPr lang="en-GB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123728" y="2636912"/>
              <a:ext cx="19747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</a:rPr>
                <a:t>Remove thermal shields</a:t>
              </a:r>
              <a:endParaRPr lang="en-GB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74082" y="3160751"/>
            <a:ext cx="3486150" cy="3109913"/>
            <a:chOff x="4895850" y="3284984"/>
            <a:chExt cx="3486150" cy="310991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850" y="3284984"/>
              <a:ext cx="3486150" cy="3109913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004048" y="3971330"/>
              <a:ext cx="2664296" cy="646331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</a:rPr>
                <a:t>Remove MLI blankets 2</a:t>
              </a:r>
            </a:p>
            <a:p>
              <a:r>
                <a:rPr lang="en-US" b="1" dirty="0">
                  <a:solidFill>
                    <a:prstClr val="white"/>
                  </a:solidFill>
                </a:rPr>
                <a:t>Remove shield (screwed)</a:t>
              </a:r>
              <a:endParaRPr lang="en-GB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9764" y="6381328"/>
            <a:ext cx="2573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F81BD">
                    <a:lumMod val="50000"/>
                  </a:srgbClr>
                </a:solidFill>
              </a:rPr>
              <a:t>Courtesy Thierry </a:t>
            </a:r>
            <a:r>
              <a:rPr lang="en-US" sz="1200" b="1" dirty="0" err="1">
                <a:solidFill>
                  <a:srgbClr val="4F81BD">
                    <a:lumMod val="50000"/>
                  </a:srgbClr>
                </a:solidFill>
              </a:rPr>
              <a:t>Renaglia</a:t>
            </a:r>
            <a:endParaRPr lang="en-GB" sz="1200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3074" name="Picture 2" descr="\\cern.ch\dfs\Users\a\awozniak\Desktop\prezentacja\W open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99607"/>
            <a:ext cx="1800200" cy="254557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A.A.A. - TE-MSC-CMI Section meeting Feb 19th,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964488" cy="981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41" y="460057"/>
            <a:ext cx="3552395" cy="2664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254" y="460057"/>
            <a:ext cx="3700326" cy="27752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55" y="3525654"/>
            <a:ext cx="3807566" cy="28556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634" y="3525654"/>
            <a:ext cx="3807566" cy="28556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A.A.A. - TE-MSC-CMI Section meeting Feb 19th,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9894" y="1229380"/>
            <a:ext cx="67242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</a:rPr>
              <a:t>Machine de découpe des écrans </a:t>
            </a:r>
            <a:r>
              <a:rPr lang="fr-FR" sz="2800" dirty="0" smtClean="0">
                <a:solidFill>
                  <a:schemeClr val="tx2"/>
                </a:solidFill>
              </a:rPr>
              <a:t>thermiques:</a:t>
            </a:r>
          </a:p>
          <a:p>
            <a:endParaRPr lang="fr-FR" sz="2800" dirty="0" smtClean="0">
              <a:solidFill>
                <a:schemeClr val="tx2"/>
              </a:solidFill>
            </a:endParaRPr>
          </a:p>
          <a:p>
            <a:r>
              <a:rPr lang="en-GB" sz="2800" dirty="0" smtClean="0">
                <a:solidFill>
                  <a:schemeClr val="tx2"/>
                </a:solidFill>
              </a:rPr>
              <a:t>Les </a:t>
            </a:r>
            <a:r>
              <a:rPr lang="en-GB" sz="2800" dirty="0" err="1" smtClean="0">
                <a:solidFill>
                  <a:schemeClr val="tx2"/>
                </a:solidFill>
              </a:rPr>
              <a:t>contraintes</a:t>
            </a:r>
            <a:r>
              <a:rPr lang="en-GB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err="1" smtClean="0">
                <a:solidFill>
                  <a:schemeClr val="tx2"/>
                </a:solidFill>
              </a:rPr>
              <a:t>que</a:t>
            </a:r>
            <a:r>
              <a:rPr lang="en-GB" sz="2800" dirty="0" smtClean="0">
                <a:solidFill>
                  <a:schemeClr val="tx2"/>
                </a:solidFill>
              </a:rPr>
              <a:t> nous </a:t>
            </a:r>
            <a:r>
              <a:rPr lang="en-GB" sz="2800" dirty="0" err="1" smtClean="0">
                <a:solidFill>
                  <a:schemeClr val="tx2"/>
                </a:solidFill>
              </a:rPr>
              <a:t>avions</a:t>
            </a:r>
            <a:r>
              <a:rPr lang="en-GB" sz="2800" dirty="0" smtClean="0">
                <a:solidFill>
                  <a:schemeClr val="tx2"/>
                </a:solidFill>
              </a:rPr>
              <a:t> a respecter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081278"/>
            <a:ext cx="42804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Pas de </a:t>
            </a:r>
            <a:r>
              <a:rPr lang="en-GB" dirty="0" err="1" smtClean="0">
                <a:solidFill>
                  <a:schemeClr val="tx2"/>
                </a:solidFill>
              </a:rPr>
              <a:t>poussières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ni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d’étincelles</a:t>
            </a: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>
                <a:solidFill>
                  <a:schemeClr val="tx2"/>
                </a:solidFill>
              </a:rPr>
              <a:t>Réduction</a:t>
            </a:r>
            <a:r>
              <a:rPr lang="en-GB" dirty="0">
                <a:solidFill>
                  <a:schemeClr val="tx2"/>
                </a:solidFill>
              </a:rPr>
              <a:t> des nuisances </a:t>
            </a:r>
            <a:r>
              <a:rPr lang="en-GB" dirty="0" err="1" smtClean="0">
                <a:solidFill>
                  <a:schemeClr val="tx2"/>
                </a:solidFill>
              </a:rPr>
              <a:t>sonores</a:t>
            </a: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Sécurité</a:t>
            </a:r>
            <a:r>
              <a:rPr lang="en-GB" dirty="0">
                <a:solidFill>
                  <a:schemeClr val="tx2"/>
                </a:solidFill>
              </a:rPr>
              <a:t> pour les </a:t>
            </a:r>
            <a:r>
              <a:rPr lang="en-GB" dirty="0" err="1">
                <a:solidFill>
                  <a:schemeClr val="tx2"/>
                </a:solidFill>
              </a:rPr>
              <a:t>utilisateurs</a:t>
            </a:r>
            <a:r>
              <a:rPr lang="en-GB" dirty="0">
                <a:solidFill>
                  <a:schemeClr val="tx2"/>
                </a:solidFill>
              </a:rPr>
              <a:t> de </a:t>
            </a:r>
            <a:r>
              <a:rPr lang="en-GB" dirty="0" smtClean="0">
                <a:solidFill>
                  <a:schemeClr val="tx2"/>
                </a:solidFill>
              </a:rPr>
              <a:t>machine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>
                <a:solidFill>
                  <a:schemeClr val="tx2"/>
                </a:solidFill>
              </a:rPr>
              <a:t>Rapidité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>
                <a:solidFill>
                  <a:schemeClr val="tx2"/>
                </a:solidFill>
              </a:rPr>
              <a:t>Qualité</a:t>
            </a:r>
            <a:r>
              <a:rPr lang="en-GB" dirty="0"/>
              <a:t/>
            </a:r>
            <a:br>
              <a:rPr lang="en-GB" dirty="0"/>
            </a:br>
            <a:endParaRPr lang="fr-FR" dirty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A.A.A. - TE-MSC-CMI Section meeting Feb 19th,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</Template>
  <TotalTime>412</TotalTime>
  <Words>701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CERN</vt:lpstr>
      <vt:lpstr>PowerPoint Presentation</vt:lpstr>
      <vt:lpstr>Long Shutdown 1 (LS1)</vt:lpstr>
      <vt:lpstr>PowerPoint Presentation</vt:lpstr>
      <vt:lpstr>The schedule of LS1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Installation of Safety Relief Devices (DN200) 1/2</vt:lpstr>
      <vt:lpstr>Installation of Safety Relief Devices (DN200) 2/2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Shutdown 1 (LS1)</dc:title>
  <dc:creator>Anna Chrul</dc:creator>
  <cp:lastModifiedBy>awozniak</cp:lastModifiedBy>
  <cp:revision>54</cp:revision>
  <dcterms:created xsi:type="dcterms:W3CDTF">2006-08-16T00:00:00Z</dcterms:created>
  <dcterms:modified xsi:type="dcterms:W3CDTF">2013-02-18T14:24:10Z</dcterms:modified>
</cp:coreProperties>
</file>